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1" r:id="rId2"/>
    <p:sldId id="266" r:id="rId3"/>
    <p:sldId id="276" r:id="rId4"/>
    <p:sldId id="270" r:id="rId5"/>
    <p:sldId id="277" r:id="rId6"/>
    <p:sldId id="279" r:id="rId7"/>
    <p:sldId id="258" r:id="rId8"/>
    <p:sldId id="295" r:id="rId9"/>
    <p:sldId id="280" r:id="rId10"/>
    <p:sldId id="267" r:id="rId11"/>
    <p:sldId id="282" r:id="rId12"/>
    <p:sldId id="281" r:id="rId13"/>
    <p:sldId id="283" r:id="rId14"/>
    <p:sldId id="284" r:id="rId15"/>
    <p:sldId id="286" r:id="rId16"/>
    <p:sldId id="287" r:id="rId17"/>
    <p:sldId id="288" r:id="rId18"/>
    <p:sldId id="289" r:id="rId19"/>
    <p:sldId id="292" r:id="rId20"/>
    <p:sldId id="291" r:id="rId21"/>
    <p:sldId id="293" r:id="rId22"/>
    <p:sldId id="294" r:id="rId23"/>
    <p:sldId id="297" r:id="rId24"/>
    <p:sldId id="268" r:id="rId25"/>
    <p:sldId id="290" r:id="rId26"/>
    <p:sldId id="299" r:id="rId27"/>
    <p:sldId id="265" r:id="rId28"/>
    <p:sldId id="300" r:id="rId29"/>
    <p:sldId id="269" r:id="rId30"/>
    <p:sldId id="273" r:id="rId31"/>
    <p:sldId id="298" r:id="rId32"/>
    <p:sldId id="272" r:id="rId33"/>
    <p:sldId id="271" r:id="rId34"/>
    <p:sldId id="274" r:id="rId35"/>
    <p:sldId id="275" r:id="rId36"/>
    <p:sldId id="256" r:id="rId37"/>
    <p:sldId id="259" r:id="rId38"/>
    <p:sldId id="262" r:id="rId39"/>
    <p:sldId id="263" r:id="rId40"/>
    <p:sldId id="26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7C1CC-555A-4F0C-84F0-3A4C9B68162B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4BF07-F948-4979-B882-A5FE4EBE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6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5568-F74B-46F8-B4DC-6E86FB8BA932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6E22-D212-4B0B-8021-939AB97D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5568-F74B-46F8-B4DC-6E86FB8BA932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6E22-D212-4B0B-8021-939AB97D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6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5568-F74B-46F8-B4DC-6E86FB8BA932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6E22-D212-4B0B-8021-939AB97D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0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5568-F74B-46F8-B4DC-6E86FB8BA932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6E22-D212-4B0B-8021-939AB97D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2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5568-F74B-46F8-B4DC-6E86FB8BA932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6E22-D212-4B0B-8021-939AB97D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6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5568-F74B-46F8-B4DC-6E86FB8BA932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6E22-D212-4B0B-8021-939AB97D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5568-F74B-46F8-B4DC-6E86FB8BA932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6E22-D212-4B0B-8021-939AB97D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4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5568-F74B-46F8-B4DC-6E86FB8BA932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6E22-D212-4B0B-8021-939AB97D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5568-F74B-46F8-B4DC-6E86FB8BA932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6E22-D212-4B0B-8021-939AB97D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6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5568-F74B-46F8-B4DC-6E86FB8BA932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6E22-D212-4B0B-8021-939AB97D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5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5568-F74B-46F8-B4DC-6E86FB8BA932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6E22-D212-4B0B-8021-939AB97D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3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F5568-F74B-46F8-B4DC-6E86FB8BA932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26E22-D212-4B0B-8021-939AB97D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6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trẻ em học sinh cùng đi học -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416"/>
            <a:ext cx="5715000" cy="531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Học Sinh Vẽ Tay Chào Trên đường đến Trường PNG Miễn Phí Tải Về -  Lov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1541416"/>
            <a:ext cx="6477001" cy="531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0" y="-169817"/>
            <a:ext cx="12192000" cy="1711233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ĐÃ ĐẾN VỚI BUỔI HỌC NGÀY HÔM NAY!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9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368795"/>
              </p:ext>
            </p:extLst>
          </p:nvPr>
        </p:nvGraphicFramePr>
        <p:xfrm>
          <a:off x="117566" y="690528"/>
          <a:ext cx="11939448" cy="5944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816"/>
                <a:gridCol w="3979816"/>
                <a:gridCol w="3979816"/>
              </a:tblGrid>
              <a:tr h="82115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SGK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đợi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SGK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điền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416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416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416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416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416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0038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7383" y="0"/>
            <a:ext cx="11325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KWL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383" y="0"/>
            <a:ext cx="11325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I: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170206"/>
              </p:ext>
            </p:extLst>
          </p:nvPr>
        </p:nvGraphicFramePr>
        <p:xfrm>
          <a:off x="78377" y="562910"/>
          <a:ext cx="12113625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2725"/>
                <a:gridCol w="2422725"/>
                <a:gridCol w="2422725"/>
                <a:gridCol w="2422725"/>
                <a:gridCol w="24227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hống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ách Trang Đọc Hiểu - Miễn Phí vector hình ảnh trê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2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1100" y="685800"/>
            <a:ext cx="4762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1066800"/>
            <a:ext cx="4737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!;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1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ook Bookmark Ink - Free vector graphic o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6" y="-1168400"/>
            <a:ext cx="12087226" cy="1042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358900"/>
            <a:ext cx="472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0299" y="1358900"/>
            <a:ext cx="49323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tat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Khương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Minh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;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ữu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kiềng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U-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chốp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5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i.pinimg.com/564x/0f/38/94/0f389478a2e5dd75b1b188f837336d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100" y="-2959100"/>
            <a:ext cx="13220700" cy="1131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4100" y="1168400"/>
            <a:ext cx="447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sing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ngĩ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1400" y="977900"/>
            <a:ext cx="4559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Nam: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Hon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chi-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0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ết quả hình ảnh cho hình ảnh trang sách mở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Những hình ảnh cuốn sách mở ra đẹp và ấn tượ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9955" y="-3254188"/>
            <a:ext cx="16979025" cy="1098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7975" y="352313"/>
            <a:ext cx="533978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2576" y="173785"/>
            <a:ext cx="488128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ựu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)…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?....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6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ách Mở Văn Học Thư - Miễn Phí vector hình ảnh trê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751"/>
            <a:ext cx="12192000" cy="78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7975" y="352313"/>
            <a:ext cx="54004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a.Khái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bảnthường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3040" y="352313"/>
            <a:ext cx="541641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hí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(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)…</a:t>
            </a:r>
          </a:p>
        </p:txBody>
      </p:sp>
    </p:spTree>
    <p:extLst>
      <p:ext uri="{BB962C8B-B14F-4D97-AF65-F5344CB8AC3E}">
        <p14:creationId xmlns:p14="http://schemas.microsoft.com/office/powerpoint/2010/main" val="333323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Quà Năm Mới | Banmaihong's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2106" y="-1479175"/>
            <a:ext cx="18637623" cy="94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0952" y="295835"/>
            <a:ext cx="50157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309282"/>
            <a:ext cx="48005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BPTT, 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663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1" y="260622"/>
            <a:ext cx="3513908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HỌC ĐỌC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>
            <a:stCxn id="2" idx="2"/>
          </p:cNvCxnSpPr>
          <p:nvPr/>
        </p:nvCxnSpPr>
        <p:spPr>
          <a:xfrm flipH="1">
            <a:off x="1018903" y="1586185"/>
            <a:ext cx="4852852" cy="908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4503" y="2508069"/>
            <a:ext cx="1828800" cy="41801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2" idx="2"/>
            <a:endCxn id="18" idx="0"/>
          </p:cNvCxnSpPr>
          <p:nvPr/>
        </p:nvCxnSpPr>
        <p:spPr>
          <a:xfrm flipH="1">
            <a:off x="3043646" y="1586185"/>
            <a:ext cx="2828109" cy="921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073824" y="1599247"/>
            <a:ext cx="797931" cy="908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2"/>
            <a:endCxn id="24" idx="0"/>
          </p:cNvCxnSpPr>
          <p:nvPr/>
        </p:nvCxnSpPr>
        <p:spPr>
          <a:xfrm>
            <a:off x="5871755" y="1586185"/>
            <a:ext cx="5344875" cy="921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2"/>
          </p:cNvCxnSpPr>
          <p:nvPr/>
        </p:nvCxnSpPr>
        <p:spPr>
          <a:xfrm>
            <a:off x="5871755" y="1586185"/>
            <a:ext cx="3559629" cy="921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2"/>
          </p:cNvCxnSpPr>
          <p:nvPr/>
        </p:nvCxnSpPr>
        <p:spPr>
          <a:xfrm>
            <a:off x="5871755" y="1586185"/>
            <a:ext cx="1626326" cy="921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129246" y="2508069"/>
            <a:ext cx="1828800" cy="41801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4172492" y="2508069"/>
            <a:ext cx="1828800" cy="41801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 kí</a:t>
            </a:r>
            <a:endParaRPr lang="en-US" sz="4000"/>
          </a:p>
        </p:txBody>
      </p:sp>
      <p:sp>
        <p:nvSpPr>
          <p:cNvPr id="22" name="Rectangle 21"/>
          <p:cNvSpPr/>
          <p:nvPr/>
        </p:nvSpPr>
        <p:spPr>
          <a:xfrm>
            <a:off x="6215738" y="2508069"/>
            <a:ext cx="1828800" cy="41801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 nghị luận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58984" y="2508069"/>
            <a:ext cx="1828800" cy="41801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10302230" y="2508069"/>
            <a:ext cx="1828800" cy="41801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luyện tiếng Việt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96797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8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383" y="0"/>
            <a:ext cx="11325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3: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II: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136906"/>
              </p:ext>
            </p:extLst>
          </p:nvPr>
        </p:nvGraphicFramePr>
        <p:xfrm>
          <a:off x="287385" y="719666"/>
          <a:ext cx="11637915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872"/>
                <a:gridCol w="4480560"/>
                <a:gridCol w="48974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1+ 2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3+4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8914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II.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III.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514350" indent="-514350">
                        <a:buAutoNum type="arabicPeriod"/>
                      </a:pP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 hay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514350" indent="-514350">
                        <a:buAutoNum type="arabicPeriod"/>
                      </a:pP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0" indent="-514350">
                        <a:buAutoNum type="arabicPeriod"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8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31" y="0"/>
            <a:ext cx="73848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iped Right Arrow 4"/>
          <p:cNvSpPr/>
          <p:nvPr/>
        </p:nvSpPr>
        <p:spPr>
          <a:xfrm>
            <a:off x="143691" y="1907177"/>
            <a:ext cx="4558938" cy="2364377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0734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" decel="50000" autoRev="1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048795"/>
              </p:ext>
            </p:extLst>
          </p:nvPr>
        </p:nvGraphicFramePr>
        <p:xfrm>
          <a:off x="0" y="679268"/>
          <a:ext cx="121920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263"/>
                <a:gridCol w="9435737"/>
              </a:tblGrid>
              <a:tr h="3775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7573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TỰ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SỰ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7573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MIÊU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TẢ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en-US" sz="2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7573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BIỂU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CẢM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7573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THUYẾT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7573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NGHỊ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LUẬN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7573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NHẬT DỤNG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nđược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HỌC VIẾT : 6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461527"/>
              </p:ext>
            </p:extLst>
          </p:nvPr>
        </p:nvGraphicFramePr>
        <p:xfrm>
          <a:off x="0" y="822960"/>
          <a:ext cx="12192000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263"/>
                <a:gridCol w="9435737"/>
              </a:tblGrid>
              <a:tr h="6825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858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dược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ý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08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08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NGHE TƯƠNG TÁC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HỌC NÓI VÀ NGHE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2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623" y="227012"/>
            <a:ext cx="10045337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NỘI DUNG SÁCH NGỮ VĂN 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070064" y="1552575"/>
            <a:ext cx="4788083" cy="908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37607" y="2495007"/>
            <a:ext cx="1828800" cy="41801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HỌC ĐỌC</a:t>
            </a:r>
          </a:p>
        </p:txBody>
      </p:sp>
      <p:cxnSp>
        <p:nvCxnSpPr>
          <p:cNvPr id="10" name="Straight Arrow Connector 9"/>
          <p:cNvCxnSpPr>
            <a:endCxn id="19" idx="0"/>
          </p:cNvCxnSpPr>
          <p:nvPr/>
        </p:nvCxnSpPr>
        <p:spPr>
          <a:xfrm flipH="1">
            <a:off x="5858147" y="1599247"/>
            <a:ext cx="13609" cy="849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71756" y="1558153"/>
            <a:ext cx="3448595" cy="968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943747" y="2448335"/>
            <a:ext cx="1828800" cy="41801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HỌC VIẾT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287692" y="2495007"/>
            <a:ext cx="1828800" cy="41801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NÓI VÀ NGHE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5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ảng Viết Phấn Cao Cấp Treo Tường Kt 1.2X0.7M Giá Rẻ Nhất Tháng 08/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16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9355" y="3027610"/>
            <a:ext cx="5748748" cy="855610"/>
          </a:xfrm>
          <a:noFill/>
        </p:spPr>
        <p:txBody>
          <a:bodyPr>
            <a:noAutofit/>
          </a:bodyPr>
          <a:lstStyle/>
          <a:p>
            <a:r>
              <a:rPr 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119" y="209265"/>
            <a:ext cx="10519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MỞ ĐẦU</a:t>
            </a:r>
          </a:p>
          <a:p>
            <a:pPr algn="ctr"/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36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i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299355" y="1267096"/>
            <a:ext cx="4153988" cy="607107"/>
          </a:xfrm>
          <a:prstGeom prst="snip1Rect">
            <a:avLst/>
          </a:prstGeom>
          <a:noFill/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YÊU CẦU CẦN ĐẠT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354" y="1896035"/>
            <a:ext cx="7755433" cy="1449695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607" y="3802444"/>
            <a:ext cx="3233056" cy="5617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377" y="4428184"/>
            <a:ext cx="3233056" cy="5617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251" y="5041368"/>
            <a:ext cx="4177938" cy="5617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III.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355" y="5629965"/>
            <a:ext cx="6480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3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04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29246" y="1726362"/>
            <a:ext cx="86476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000000"/>
                </a:solidFill>
                <a:latin typeface="+mj-lt"/>
              </a:rPr>
              <a:t>Sách Ngữ văn 6 </a:t>
            </a:r>
            <a:r>
              <a:rPr lang="vi-VN" sz="2800" b="1" i="1" dirty="0" smtClean="0">
                <a:solidFill>
                  <a:srgbClr val="000000"/>
                </a:solidFill>
                <a:latin typeface="+mj-lt"/>
              </a:rPr>
              <a:t>có</a:t>
            </a:r>
            <a:r>
              <a:rPr lang="en-US" sz="2800" b="1" i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007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ách Học Đọc Hiểu - Miễn Phí vector hình ảnh trê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161"/>
            <a:ext cx="12192000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777" y="466294"/>
            <a:ext cx="59131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00+ hình ảnh hoạt hình về học sinh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274" y="-1319348"/>
            <a:ext cx="13572308" cy="939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7990" y="3814354"/>
            <a:ext cx="745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III: LUYỆN 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1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học tập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55371" y="1593669"/>
            <a:ext cx="7210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KWL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094715"/>
              </p:ext>
            </p:extLst>
          </p:nvPr>
        </p:nvGraphicFramePr>
        <p:xfrm>
          <a:off x="1789610" y="2719689"/>
          <a:ext cx="877824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887"/>
                <a:gridCol w="2913017"/>
                <a:gridCol w="3187336"/>
              </a:tblGrid>
              <a:tr h="927887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SGK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đợi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SGK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điền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68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68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68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2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00+ hình ảnh hoạt hình về học sinh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274" y="-1319348"/>
            <a:ext cx="13572308" cy="939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7990" y="3814354"/>
            <a:ext cx="745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III: VẬN DỤNG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24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trả lời câu hỏi giơ tay lên | Thiệp, Hình ảnh, Gi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" y="1270226"/>
            <a:ext cx="7000875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258491" y="-274320"/>
            <a:ext cx="7815943" cy="420624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6?</a:t>
            </a:r>
            <a:endParaRPr lang="en-US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22069" y="-39189"/>
            <a:ext cx="11969932" cy="321346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ình ảnh Học Sinh Vẽ Tay Giơ Tay Trả Lời Câu Hỏi PNG Miễn Phí Tải Về -  Lov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" y="3749040"/>
            <a:ext cx="12043956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33749" y="432975"/>
            <a:ext cx="8987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này, môn Ngữ 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trường mình học theo bộ sách nào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nối tri thức và cuộc 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   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    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Chân trời sáng tạo</a:t>
            </a:r>
          </a:p>
        </p:txBody>
      </p:sp>
      <p:sp>
        <p:nvSpPr>
          <p:cNvPr id="8" name="Oval 7"/>
          <p:cNvSpPr/>
          <p:nvPr/>
        </p:nvSpPr>
        <p:spPr>
          <a:xfrm>
            <a:off x="2095500" y="1485900"/>
            <a:ext cx="685800" cy="546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1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89165" y="1774876"/>
            <a:ext cx="95097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1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Mở cuốn sách với chim bay: Vector có sẵn (miễn phí bản quyền) 1034133466 | 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09" y="-3199765"/>
            <a:ext cx="12828905" cy="1123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23852" y="1304608"/>
            <a:ext cx="99147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>
              <a:buFontTx/>
              <a:buChar char="-"/>
            </a:pP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  <a:p>
            <a:pPr marL="342900" indent="-342900">
              <a:buFontTx/>
              <a:buChar char="-"/>
            </a:pP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1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897" y="-744583"/>
            <a:ext cx="13154298" cy="905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62593" y="1689689"/>
            <a:ext cx="95097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HỌC:</a:t>
            </a:r>
          </a:p>
          <a:p>
            <a:pPr marL="342900" indent="-342900">
              <a:buFontTx/>
              <a:buChar char="-"/>
            </a:pP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1,2)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rảnh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rỗi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HỌC: </a:t>
            </a:r>
          </a:p>
          <a:p>
            <a:pPr marL="457200" indent="-457200">
              <a:buFontTx/>
              <a:buChar char="-"/>
            </a:pP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1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9+ Hình nền Powerpoint dễ thương nhất năm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5211" y="3013501"/>
            <a:ext cx="10567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TẠM BIỆT- HẸN GẶP LẠI CÁC EM!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11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gười Đàn Ông Hoạt Hình Đặt Câu Hỏi Với Bong Bóng Suy Nghĩ Hình minh họa  Sẵn có - Tải xuống Hình ảnh Ngay bây giờ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92"/>
            <a:ext cx="1203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676502" y="-209006"/>
            <a:ext cx="7515497" cy="402336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8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ình nền powerpoint đẹp, chuyên nghiệp mới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29" y="-130629"/>
            <a:ext cx="12192000" cy="698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3143" y="627017"/>
            <a:ext cx="851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NỘI DUNG SÁCH NGỮ VĂN 6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2149" y="1423851"/>
            <a:ext cx="2416628" cy="4271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13909" y="1423851"/>
            <a:ext cx="2508068" cy="427155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16040" y="1423851"/>
            <a:ext cx="2349137" cy="427155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006" y="104503"/>
            <a:ext cx="6453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NỘI DUNG SÁCH NGỮ VĂN 6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0" y="2224463"/>
            <a:ext cx="12192000" cy="524749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818" y="809897"/>
            <a:ext cx="119263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342900" indent="-342900">
              <a:buFontTx/>
              <a:buChar char="-"/>
            </a:pP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  <a:p>
            <a:pPr marL="285750" indent="-285750">
              <a:buFontTx/>
              <a:buChar char="-"/>
            </a:pP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2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8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257" y="0"/>
            <a:ext cx="37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HỌC ĐỌC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61257" y="514456"/>
            <a:ext cx="11482252" cy="5538651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819513"/>
              </p:ext>
            </p:extLst>
          </p:nvPr>
        </p:nvGraphicFramePr>
        <p:xfrm>
          <a:off x="0" y="104500"/>
          <a:ext cx="12192000" cy="6615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6914"/>
                <a:gridCol w="3696789"/>
                <a:gridCol w="2743200"/>
                <a:gridCol w="4315097"/>
              </a:tblGrid>
              <a:tr h="9231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HIỂU VĂN BẢN TRUYỆN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HIỂU VĂN BẢN THƠ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HIỂU VĂN BẢN KÍ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9574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lphaUcPeriod"/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con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qua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</a:tr>
              <a:tr h="17792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Một số tác phẩm tiêu biểu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dung: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đựng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long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Gươm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À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thăm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săc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…: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ấu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Tháp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06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452024"/>
              </p:ext>
            </p:extLst>
          </p:nvPr>
        </p:nvGraphicFramePr>
        <p:xfrm>
          <a:off x="0" y="104500"/>
          <a:ext cx="12192000" cy="2955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6914"/>
                <a:gridCol w="4315326"/>
                <a:gridCol w="3235006"/>
                <a:gridCol w="3204754"/>
              </a:tblGrid>
              <a:tr h="9231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HIỂU VĂN BẢN TRUYỆN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HIỂU VĂN BẢN THƠ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HIỂU VĂN BẢN KÍ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792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dung: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đựng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long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Gươm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06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ét đặc sắc của sách giáo khoa môn Ngữ văn lớp 6 bộ Cánh Diề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33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82881" y="1"/>
            <a:ext cx="11782696" cy="585216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95943" y="0"/>
            <a:ext cx="11900263" cy="283464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/>
              <a:t>E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/>
          </a:p>
        </p:txBody>
      </p:sp>
      <p:pic>
        <p:nvPicPr>
          <p:cNvPr id="3074" name="Picture 2" descr="Sinh viên miễn phí tiền bản Quyền Lớp Clip nghệ thuật - Giơ tay lên học sinh  png tải về - Miễn phí trong suốt Hành Vi Con Người png Tải về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3647"/>
            <a:ext cx="12096206" cy="38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0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00+ hình ảnh hoạt hình về học sinh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274" y="-1319348"/>
            <a:ext cx="13572308" cy="939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7990" y="3814354"/>
            <a:ext cx="745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II: HÌNH THÀNH KIẾN THỨC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50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gữ Văn 6/1 (Cánh Diều) (20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3771" y="104502"/>
            <a:ext cx="6654346" cy="675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46320" y="209006"/>
            <a:ext cx="719763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MỞ ĐẦU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NỘI DUNG VÀ CẤU TRÚC SÁCH NGỮ VĂN 6)</a:t>
            </a:r>
          </a:p>
          <a:p>
            <a:endParaRPr lang="en-US" dirty="0"/>
          </a:p>
        </p:txBody>
      </p:sp>
      <p:sp>
        <p:nvSpPr>
          <p:cNvPr id="5" name="Snip Single Corner Rectangle 4"/>
          <p:cNvSpPr/>
          <p:nvPr/>
        </p:nvSpPr>
        <p:spPr>
          <a:xfrm>
            <a:off x="5199017" y="1440112"/>
            <a:ext cx="4153988" cy="613955"/>
          </a:xfrm>
          <a:prstGeom prst="snip1Rect">
            <a:avLst/>
          </a:prstGeom>
          <a:solidFill>
            <a:schemeClr val="accent2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2263" y="2291762"/>
            <a:ext cx="6805748" cy="16659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4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ảng Viết Phấn Cao Cấp Treo Tường Kt 1.2X0.7M Giá Rẻ Nhất Tháng 08/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1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9356" y="3118667"/>
            <a:ext cx="5265422" cy="852442"/>
          </a:xfrm>
          <a:noFill/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1680" y="339634"/>
            <a:ext cx="719763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MỞ ĐẦU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NỘI DUNG VÀ CẤU TRÚC SÁCH NGỮ VĂN 6)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299355" y="1325563"/>
            <a:ext cx="4153988" cy="613955"/>
          </a:xfrm>
          <a:prstGeom prst="snip1Rect">
            <a:avLst/>
          </a:prstGeom>
          <a:noFill/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YÊU CẦU CẦN ĐẠT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355" y="1952581"/>
            <a:ext cx="6805748" cy="166598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1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ideo giới thiệu SGK Văn 6 bộ Cánh diề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111670"/>
            <a:ext cx="5413102" cy="674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ét đặc sắc của sách giáo khoa môn Ngữ văn lớp 6 bộ Cánh Diề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362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5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2482</Words>
  <Application>Microsoft Office PowerPoint</Application>
  <PresentationFormat>Widescreen</PresentationFormat>
  <Paragraphs>242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Nội dung sách Ngữ văn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HỌC ĐỌC</vt:lpstr>
      <vt:lpstr>PowerPoint Presentation</vt:lpstr>
      <vt:lpstr>PowerPoint Presentation</vt:lpstr>
      <vt:lpstr>PowerPoint Presentation</vt:lpstr>
      <vt:lpstr>A. NỘI DUNG SÁCH NGỮ VĂN 6</vt:lpstr>
      <vt:lpstr>A. Nội dung sách Ngữ văn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71</cp:revision>
  <dcterms:created xsi:type="dcterms:W3CDTF">2022-08-29T08:44:13Z</dcterms:created>
  <dcterms:modified xsi:type="dcterms:W3CDTF">2022-09-03T09:39:50Z</dcterms:modified>
</cp:coreProperties>
</file>