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309" r:id="rId3"/>
    <p:sldId id="317" r:id="rId4"/>
    <p:sldId id="290" r:id="rId5"/>
    <p:sldId id="318" r:id="rId6"/>
    <p:sldId id="310" r:id="rId7"/>
    <p:sldId id="302" r:id="rId8"/>
    <p:sldId id="319" r:id="rId9"/>
    <p:sldId id="311" r:id="rId10"/>
    <p:sldId id="320" r:id="rId11"/>
    <p:sldId id="307" r:id="rId12"/>
    <p:sldId id="308" r:id="rId13"/>
    <p:sldId id="278" r:id="rId14"/>
    <p:sldId id="312" r:id="rId15"/>
    <p:sldId id="279" r:id="rId16"/>
    <p:sldId id="280" r:id="rId17"/>
    <p:sldId id="297" r:id="rId18"/>
    <p:sldId id="291" r:id="rId19"/>
    <p:sldId id="314" r:id="rId20"/>
    <p:sldId id="295" r:id="rId21"/>
    <p:sldId id="296" r:id="rId22"/>
    <p:sldId id="264" r:id="rId23"/>
    <p:sldId id="313" r:id="rId2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0021"/>
    <a:srgbClr val="CC3300"/>
    <a:srgbClr val="3333FF"/>
    <a:srgbClr val="FF3300"/>
    <a:srgbClr val="FFFF00"/>
    <a:srgbClr val="FF33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2793" autoAdjust="0"/>
  </p:normalViewPr>
  <p:slideViewPr>
    <p:cSldViewPr>
      <p:cViewPr varScale="1">
        <p:scale>
          <a:sx n="70" d="100"/>
          <a:sy n="70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27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729C8D-6943-4953-82B7-B3A65E26C1C5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65AC46-F4DB-47FE-A7AC-173C125C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68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74C2E-6A5E-450C-908F-99383E050D20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74C2E-6A5E-450C-908F-99383E050D20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78ABA2-FBFD-42F0-9DA9-45A6C489FD3E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DE797-7139-49AF-8BF1-002D02D71D95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B613-DA82-4911-B266-EABDE0466774}" type="slidenum">
              <a:rPr lang="en-US"/>
              <a:pPr/>
              <a:t>19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B9D8-5E4E-44DA-9523-B0534E49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FB39-C260-4FA7-A6E4-815F7BFA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7D82-A49B-44C5-9E83-9F35F324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787B-7F5D-4B99-8240-948F8EC9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CCD51A-D925-4B46-BB8D-A47B98DD2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41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49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80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55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83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20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1582-6239-4A1C-8C44-7AD1645EC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004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64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292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358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0EED4A5-43D0-4015-8366-E2D3FD2AD332}" type="datetimeFigureOut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AA36BB4-27E1-4F08-99B9-BBB56696059D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670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1182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71D348A7-4936-4AD7-A391-D6A73AE189A8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32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7CCCD51A-D925-4B46-BB8D-A47B98DD2930}" type="slidenum">
              <a:rPr lang="en-US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75743"/>
      </p:ext>
    </p:extLst>
  </p:cSld>
  <p:clrMapOvr>
    <a:masterClrMapping/>
  </p:clrMapOvr>
  <p:transition spd="slow" advClick="0" advTm="1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75D1-98D6-40D5-A362-9A41BAC0A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A14F-CB43-4373-A525-FCB7CC4F4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B7BD-A2FF-4CB1-A6C5-7B38302B9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A209-6825-42CA-8131-0C12A3A5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E9C2-B30E-4758-A755-3DC7A1250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92F2-076A-4F97-9E6E-1CAD6CCD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EC46-AD37-4114-A5D2-AECCB900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9CEDC7C-E18C-4FF0-AA6F-F3B3F913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913074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8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7.wmf"/><Relationship Id="rId10" Type="http://schemas.openxmlformats.org/officeDocument/2006/relationships/image" Target="../media/image2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11" Type="http://schemas.openxmlformats.org/officeDocument/2006/relationships/image" Target="../media/image69.wmf"/><Relationship Id="rId5" Type="http://schemas.openxmlformats.org/officeDocument/2006/relationships/image" Target="../media/image63.jpeg"/><Relationship Id="rId10" Type="http://schemas.openxmlformats.org/officeDocument/2006/relationships/image" Target="../media/image68.wmf"/><Relationship Id="rId4" Type="http://schemas.openxmlformats.org/officeDocument/2006/relationships/image" Target="../media/image62.jpeg"/><Relationship Id="rId9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3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C:\Users\Admin\Desktop\hoasa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WordArt 8"/>
          <p:cNvSpPr>
            <a:spLocks noChangeArrowheads="1" noChangeShapeType="1" noTextEdit="1"/>
          </p:cNvSpPr>
          <p:nvPr/>
        </p:nvSpPr>
        <p:spPr bwMode="auto">
          <a:xfrm>
            <a:off x="7957227" y="747305"/>
            <a:ext cx="2101173" cy="5501095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tham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33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vi-VN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3300"/>
                  </a:gs>
                  <a:gs pos="100000">
                    <a:srgbClr val="0000FF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8" name="WordArt 3"/>
          <p:cNvSpPr>
            <a:spLocks noChangeArrowheads="1" noChangeShapeType="1" noTextEdit="1"/>
          </p:cNvSpPr>
          <p:nvPr/>
        </p:nvSpPr>
        <p:spPr bwMode="auto">
          <a:xfrm>
            <a:off x="382587" y="1697038"/>
            <a:ext cx="1446213" cy="462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WordArt 4" descr="Water droplets"/>
          <p:cNvSpPr>
            <a:spLocks noChangeArrowheads="1" noChangeShapeType="1" noTextEdit="1"/>
          </p:cNvSpPr>
          <p:nvPr/>
        </p:nvSpPr>
        <p:spPr bwMode="auto">
          <a:xfrm>
            <a:off x="1665288" y="231775"/>
            <a:ext cx="5534024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Phòng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GD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Quận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Hải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An</a:t>
            </a:r>
            <a:endParaRPr lang="vi-VN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  <a:p>
            <a:pPr algn="ctr"/>
            <a:r>
              <a:rPr lang="vi-VN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Trường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PT Hermann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Gmeiner</a:t>
            </a:r>
            <a:endParaRPr lang="en-US" b="1" kern="10" dirty="0" smtClean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1136650"/>
            <a:ext cx="5065712" cy="5264150"/>
            <a:chOff x="2512" y="1096"/>
            <a:chExt cx="2477" cy="2450"/>
          </a:xfrm>
        </p:grpSpPr>
        <p:sp>
          <p:nvSpPr>
            <p:cNvPr id="11272" name="Freeform 17"/>
            <p:cNvSpPr>
              <a:spLocks noEditPoints="1"/>
            </p:cNvSpPr>
            <p:nvPr/>
          </p:nvSpPr>
          <p:spPr bwMode="auto">
            <a:xfrm>
              <a:off x="2512" y="1096"/>
              <a:ext cx="2477" cy="2450"/>
            </a:xfrm>
            <a:custGeom>
              <a:avLst/>
              <a:gdLst>
                <a:gd name="T0" fmla="*/ 0 w 710"/>
                <a:gd name="T1" fmla="*/ 4227 h 710"/>
                <a:gd name="T2" fmla="*/ 24 w 710"/>
                <a:gd name="T3" fmla="*/ 4227 h 710"/>
                <a:gd name="T4" fmla="*/ 0 w 710"/>
                <a:gd name="T5" fmla="*/ 4227 h 710"/>
                <a:gd name="T6" fmla="*/ 1291 w 710"/>
                <a:gd name="T7" fmla="*/ 1263 h 710"/>
                <a:gd name="T8" fmla="*/ 0 w 710"/>
                <a:gd name="T9" fmla="*/ 4227 h 710"/>
                <a:gd name="T10" fmla="*/ 4323 w 710"/>
                <a:gd name="T11" fmla="*/ 0 h 710"/>
                <a:gd name="T12" fmla="*/ 1291 w 710"/>
                <a:gd name="T13" fmla="*/ 1263 h 710"/>
                <a:gd name="T14" fmla="*/ 4323 w 710"/>
                <a:gd name="T15" fmla="*/ 0 h 710"/>
                <a:gd name="T16" fmla="*/ 4323 w 710"/>
                <a:gd name="T17" fmla="*/ 24 h 710"/>
                <a:gd name="T18" fmla="*/ 4323 w 710"/>
                <a:gd name="T19" fmla="*/ 0 h 710"/>
                <a:gd name="T20" fmla="*/ 4323 w 710"/>
                <a:gd name="T21" fmla="*/ 0 h 710"/>
                <a:gd name="T22" fmla="*/ 4323 w 710"/>
                <a:gd name="T23" fmla="*/ 24 h 710"/>
                <a:gd name="T24" fmla="*/ 4323 w 710"/>
                <a:gd name="T25" fmla="*/ 0 h 710"/>
                <a:gd name="T26" fmla="*/ 7351 w 710"/>
                <a:gd name="T27" fmla="*/ 1263 h 710"/>
                <a:gd name="T28" fmla="*/ 4323 w 710"/>
                <a:gd name="T29" fmla="*/ 0 h 710"/>
                <a:gd name="T30" fmla="*/ 8642 w 710"/>
                <a:gd name="T31" fmla="*/ 4227 h 710"/>
                <a:gd name="T32" fmla="*/ 7351 w 710"/>
                <a:gd name="T33" fmla="*/ 1263 h 710"/>
                <a:gd name="T34" fmla="*/ 8642 w 710"/>
                <a:gd name="T35" fmla="*/ 4227 h 710"/>
                <a:gd name="T36" fmla="*/ 8617 w 710"/>
                <a:gd name="T37" fmla="*/ 4227 h 710"/>
                <a:gd name="T38" fmla="*/ 8642 w 710"/>
                <a:gd name="T39" fmla="*/ 4227 h 710"/>
                <a:gd name="T40" fmla="*/ 8642 w 710"/>
                <a:gd name="T41" fmla="*/ 4227 h 710"/>
                <a:gd name="T42" fmla="*/ 8617 w 710"/>
                <a:gd name="T43" fmla="*/ 4227 h 710"/>
                <a:gd name="T44" fmla="*/ 8642 w 710"/>
                <a:gd name="T45" fmla="*/ 4227 h 710"/>
                <a:gd name="T46" fmla="*/ 7351 w 710"/>
                <a:gd name="T47" fmla="*/ 7191 h 710"/>
                <a:gd name="T48" fmla="*/ 8642 w 710"/>
                <a:gd name="T49" fmla="*/ 4227 h 710"/>
                <a:gd name="T50" fmla="*/ 4323 w 710"/>
                <a:gd name="T51" fmla="*/ 8454 h 710"/>
                <a:gd name="T52" fmla="*/ 7351 w 710"/>
                <a:gd name="T53" fmla="*/ 7191 h 710"/>
                <a:gd name="T54" fmla="*/ 4323 w 710"/>
                <a:gd name="T55" fmla="*/ 8454 h 710"/>
                <a:gd name="T56" fmla="*/ 4323 w 710"/>
                <a:gd name="T57" fmla="*/ 8430 h 710"/>
                <a:gd name="T58" fmla="*/ 4323 w 710"/>
                <a:gd name="T59" fmla="*/ 8454 h 710"/>
                <a:gd name="T60" fmla="*/ 4323 w 710"/>
                <a:gd name="T61" fmla="*/ 8454 h 710"/>
                <a:gd name="T62" fmla="*/ 4323 w 710"/>
                <a:gd name="T63" fmla="*/ 8430 h 710"/>
                <a:gd name="T64" fmla="*/ 4323 w 710"/>
                <a:gd name="T65" fmla="*/ 8454 h 710"/>
                <a:gd name="T66" fmla="*/ 1291 w 710"/>
                <a:gd name="T67" fmla="*/ 7191 h 710"/>
                <a:gd name="T68" fmla="*/ 4323 w 710"/>
                <a:gd name="T69" fmla="*/ 8454 h 710"/>
                <a:gd name="T70" fmla="*/ 0 w 710"/>
                <a:gd name="T71" fmla="*/ 4227 h 710"/>
                <a:gd name="T72" fmla="*/ 1291 w 710"/>
                <a:gd name="T73" fmla="*/ 7191 h 710"/>
                <a:gd name="T74" fmla="*/ 0 w 710"/>
                <a:gd name="T75" fmla="*/ 4227 h 710"/>
                <a:gd name="T76" fmla="*/ 24 w 710"/>
                <a:gd name="T77" fmla="*/ 4227 h 710"/>
                <a:gd name="T78" fmla="*/ 0 w 710"/>
                <a:gd name="T79" fmla="*/ 4227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547" y="1131"/>
              <a:ext cx="2407" cy="2380"/>
              <a:chOff x="2547" y="1131"/>
              <a:chExt cx="2407" cy="2380"/>
            </a:xfrm>
          </p:grpSpPr>
          <p:pic>
            <p:nvPicPr>
              <p:cNvPr id="11274" name="Picture 70" descr="Untitled-2 csdop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46" y="1960"/>
                <a:ext cx="624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5" name="Freeform 19"/>
              <p:cNvSpPr>
                <a:spLocks/>
              </p:cNvSpPr>
              <p:nvPr/>
            </p:nvSpPr>
            <p:spPr bwMode="auto">
              <a:xfrm>
                <a:off x="2624" y="1207"/>
                <a:ext cx="2253" cy="2228"/>
              </a:xfrm>
              <a:custGeom>
                <a:avLst/>
                <a:gdLst>
                  <a:gd name="T0" fmla="*/ 1120 w 646"/>
                  <a:gd name="T1" fmla="*/ 5839 h 646"/>
                  <a:gd name="T2" fmla="*/ 1887 w 646"/>
                  <a:gd name="T3" fmla="*/ 1093 h 646"/>
                  <a:gd name="T4" fmla="*/ 6738 w 646"/>
                  <a:gd name="T5" fmla="*/ 1845 h 646"/>
                  <a:gd name="T6" fmla="*/ 5971 w 646"/>
                  <a:gd name="T7" fmla="*/ 6591 h 646"/>
                  <a:gd name="T8" fmla="*/ 1120 w 646"/>
                  <a:gd name="T9" fmla="*/ 5839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646"/>
                  <a:gd name="T17" fmla="*/ 646 w 64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646">
                    <a:moveTo>
                      <a:pt x="92" y="491"/>
                    </a:moveTo>
                    <a:cubicBezTo>
                      <a:pt x="0" y="364"/>
                      <a:pt x="28" y="185"/>
                      <a:pt x="155" y="92"/>
                    </a:cubicBezTo>
                    <a:cubicBezTo>
                      <a:pt x="282" y="0"/>
                      <a:pt x="461" y="28"/>
                      <a:pt x="554" y="155"/>
                    </a:cubicBezTo>
                    <a:cubicBezTo>
                      <a:pt x="646" y="282"/>
                      <a:pt x="618" y="461"/>
                      <a:pt x="491" y="554"/>
                    </a:cubicBezTo>
                    <a:cubicBezTo>
                      <a:pt x="364" y="646"/>
                      <a:pt x="185" y="618"/>
                      <a:pt x="92" y="491"/>
                    </a:cubicBez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20"/>
              <p:cNvSpPr>
                <a:spLocks noEditPoints="1"/>
              </p:cNvSpPr>
              <p:nvPr/>
            </p:nvSpPr>
            <p:spPr bwMode="auto">
              <a:xfrm>
                <a:off x="2704" y="1286"/>
                <a:ext cx="2093" cy="2070"/>
              </a:xfrm>
              <a:custGeom>
                <a:avLst/>
                <a:gdLst>
                  <a:gd name="T0" fmla="*/ 841 w 600"/>
                  <a:gd name="T1" fmla="*/ 5572 h 600"/>
                  <a:gd name="T2" fmla="*/ 851 w 600"/>
                  <a:gd name="T3" fmla="*/ 5558 h 600"/>
                  <a:gd name="T4" fmla="*/ 841 w 600"/>
                  <a:gd name="T5" fmla="*/ 5572 h 600"/>
                  <a:gd name="T6" fmla="*/ 841 w 600"/>
                  <a:gd name="T7" fmla="*/ 5572 h 600"/>
                  <a:gd name="T8" fmla="*/ 450 w 600"/>
                  <a:gd name="T9" fmla="*/ 4902 h 600"/>
                  <a:gd name="T10" fmla="*/ 851 w 600"/>
                  <a:gd name="T11" fmla="*/ 5558 h 600"/>
                  <a:gd name="T12" fmla="*/ 450 w 600"/>
                  <a:gd name="T13" fmla="*/ 4902 h 600"/>
                  <a:gd name="T14" fmla="*/ 255 w 600"/>
                  <a:gd name="T15" fmla="*/ 4178 h 600"/>
                  <a:gd name="T16" fmla="*/ 450 w 600"/>
                  <a:gd name="T17" fmla="*/ 4902 h 600"/>
                  <a:gd name="T18" fmla="*/ 1605 w 600"/>
                  <a:gd name="T19" fmla="*/ 821 h 600"/>
                  <a:gd name="T20" fmla="*/ 255 w 600"/>
                  <a:gd name="T21" fmla="*/ 4178 h 600"/>
                  <a:gd name="T22" fmla="*/ 1619 w 600"/>
                  <a:gd name="T23" fmla="*/ 835 h 600"/>
                  <a:gd name="T24" fmla="*/ 1605 w 600"/>
                  <a:gd name="T25" fmla="*/ 821 h 600"/>
                  <a:gd name="T26" fmla="*/ 1605 w 600"/>
                  <a:gd name="T27" fmla="*/ 821 h 600"/>
                  <a:gd name="T28" fmla="*/ 1619 w 600"/>
                  <a:gd name="T29" fmla="*/ 835 h 600"/>
                  <a:gd name="T30" fmla="*/ 1605 w 600"/>
                  <a:gd name="T31" fmla="*/ 821 h 600"/>
                  <a:gd name="T32" fmla="*/ 1605 w 600"/>
                  <a:gd name="T33" fmla="*/ 821 h 600"/>
                  <a:gd name="T34" fmla="*/ 1605 w 600"/>
                  <a:gd name="T35" fmla="*/ 821 h 600"/>
                  <a:gd name="T36" fmla="*/ 2299 w 600"/>
                  <a:gd name="T37" fmla="*/ 466 h 600"/>
                  <a:gd name="T38" fmla="*/ 1605 w 600"/>
                  <a:gd name="T39" fmla="*/ 821 h 600"/>
                  <a:gd name="T40" fmla="*/ 3017 w 600"/>
                  <a:gd name="T41" fmla="*/ 228 h 600"/>
                  <a:gd name="T42" fmla="*/ 2299 w 600"/>
                  <a:gd name="T43" fmla="*/ 466 h 600"/>
                  <a:gd name="T44" fmla="*/ 3017 w 600"/>
                  <a:gd name="T45" fmla="*/ 228 h 600"/>
                  <a:gd name="T46" fmla="*/ 6450 w 600"/>
                  <a:gd name="T47" fmla="*/ 1584 h 600"/>
                  <a:gd name="T48" fmla="*/ 3017 w 600"/>
                  <a:gd name="T49" fmla="*/ 228 h 600"/>
                  <a:gd name="T50" fmla="*/ 6450 w 600"/>
                  <a:gd name="T51" fmla="*/ 1584 h 600"/>
                  <a:gd name="T52" fmla="*/ 6450 w 600"/>
                  <a:gd name="T53" fmla="*/ 1584 h 600"/>
                  <a:gd name="T54" fmla="*/ 6460 w 600"/>
                  <a:gd name="T55" fmla="*/ 1570 h 600"/>
                  <a:gd name="T56" fmla="*/ 6450 w 600"/>
                  <a:gd name="T57" fmla="*/ 1584 h 600"/>
                  <a:gd name="T58" fmla="*/ 6460 w 600"/>
                  <a:gd name="T59" fmla="*/ 1570 h 600"/>
                  <a:gd name="T60" fmla="*/ 6460 w 600"/>
                  <a:gd name="T61" fmla="*/ 1570 h 600"/>
                  <a:gd name="T62" fmla="*/ 6851 w 600"/>
                  <a:gd name="T63" fmla="*/ 2239 h 600"/>
                  <a:gd name="T64" fmla="*/ 6450 w 600"/>
                  <a:gd name="T65" fmla="*/ 1584 h 600"/>
                  <a:gd name="T66" fmla="*/ 6851 w 600"/>
                  <a:gd name="T67" fmla="*/ 2239 h 600"/>
                  <a:gd name="T68" fmla="*/ 7046 w 600"/>
                  <a:gd name="T69" fmla="*/ 2964 h 600"/>
                  <a:gd name="T70" fmla="*/ 6851 w 600"/>
                  <a:gd name="T71" fmla="*/ 2239 h 600"/>
                  <a:gd name="T72" fmla="*/ 5696 w 600"/>
                  <a:gd name="T73" fmla="*/ 6320 h 600"/>
                  <a:gd name="T74" fmla="*/ 7046 w 600"/>
                  <a:gd name="T75" fmla="*/ 2964 h 600"/>
                  <a:gd name="T76" fmla="*/ 5682 w 600"/>
                  <a:gd name="T77" fmla="*/ 6310 h 600"/>
                  <a:gd name="T78" fmla="*/ 5696 w 600"/>
                  <a:gd name="T79" fmla="*/ 6320 h 600"/>
                  <a:gd name="T80" fmla="*/ 5696 w 600"/>
                  <a:gd name="T81" fmla="*/ 6320 h 600"/>
                  <a:gd name="T82" fmla="*/ 5682 w 600"/>
                  <a:gd name="T83" fmla="*/ 6310 h 600"/>
                  <a:gd name="T84" fmla="*/ 5696 w 600"/>
                  <a:gd name="T85" fmla="*/ 6320 h 600"/>
                  <a:gd name="T86" fmla="*/ 5696 w 600"/>
                  <a:gd name="T87" fmla="*/ 6320 h 600"/>
                  <a:gd name="T88" fmla="*/ 5696 w 600"/>
                  <a:gd name="T89" fmla="*/ 6320 h 600"/>
                  <a:gd name="T90" fmla="*/ 5002 w 600"/>
                  <a:gd name="T91" fmla="*/ 6676 h 600"/>
                  <a:gd name="T92" fmla="*/ 5696 w 600"/>
                  <a:gd name="T93" fmla="*/ 6320 h 600"/>
                  <a:gd name="T94" fmla="*/ 4284 w 600"/>
                  <a:gd name="T95" fmla="*/ 6914 h 600"/>
                  <a:gd name="T96" fmla="*/ 5002 w 600"/>
                  <a:gd name="T97" fmla="*/ 6676 h 600"/>
                  <a:gd name="T98" fmla="*/ 4284 w 600"/>
                  <a:gd name="T99" fmla="*/ 6914 h 600"/>
                  <a:gd name="T100" fmla="*/ 851 w 600"/>
                  <a:gd name="T101" fmla="*/ 5558 h 600"/>
                  <a:gd name="T102" fmla="*/ 4284 w 600"/>
                  <a:gd name="T103" fmla="*/ 6914 h 600"/>
                  <a:gd name="T104" fmla="*/ 851 w 600"/>
                  <a:gd name="T105" fmla="*/ 5558 h 600"/>
                  <a:gd name="T106" fmla="*/ 851 w 600"/>
                  <a:gd name="T107" fmla="*/ 5558 h 6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0"/>
                  <a:gd name="T163" fmla="*/ 0 h 600"/>
                  <a:gd name="T164" fmla="*/ 600 w 600"/>
                  <a:gd name="T165" fmla="*/ 600 h 6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0" h="600">
                    <a:moveTo>
                      <a:pt x="69" y="468"/>
                    </a:moveTo>
                    <a:lnTo>
                      <a:pt x="69" y="468"/>
                    </a:lnTo>
                    <a:lnTo>
                      <a:pt x="70" y="467"/>
                    </a:lnTo>
                    <a:lnTo>
                      <a:pt x="69" y="468"/>
                    </a:lnTo>
                    <a:close/>
                    <a:moveTo>
                      <a:pt x="69" y="468"/>
                    </a:moveTo>
                    <a:lnTo>
                      <a:pt x="69" y="468"/>
                    </a:lnTo>
                    <a:close/>
                    <a:moveTo>
                      <a:pt x="69" y="468"/>
                    </a:moveTo>
                    <a:cubicBezTo>
                      <a:pt x="56" y="450"/>
                      <a:pt x="45" y="431"/>
                      <a:pt x="37" y="412"/>
                    </a:cubicBezTo>
                    <a:lnTo>
                      <a:pt x="39" y="411"/>
                    </a:lnTo>
                    <a:cubicBezTo>
                      <a:pt x="47" y="430"/>
                      <a:pt x="57" y="449"/>
                      <a:pt x="70" y="467"/>
                    </a:cubicBezTo>
                    <a:lnTo>
                      <a:pt x="69" y="468"/>
                    </a:lnTo>
                    <a:close/>
                    <a:moveTo>
                      <a:pt x="37" y="412"/>
                    </a:moveTo>
                    <a:cubicBezTo>
                      <a:pt x="28" y="392"/>
                      <a:pt x="22" y="372"/>
                      <a:pt x="19" y="352"/>
                    </a:cubicBezTo>
                    <a:lnTo>
                      <a:pt x="21" y="351"/>
                    </a:lnTo>
                    <a:cubicBezTo>
                      <a:pt x="25" y="372"/>
                      <a:pt x="30" y="392"/>
                      <a:pt x="39" y="411"/>
                    </a:cubicBezTo>
                    <a:lnTo>
                      <a:pt x="37" y="412"/>
                    </a:lnTo>
                    <a:close/>
                    <a:moveTo>
                      <a:pt x="19" y="352"/>
                    </a:moveTo>
                    <a:cubicBezTo>
                      <a:pt x="0" y="247"/>
                      <a:pt x="40" y="135"/>
                      <a:pt x="132" y="69"/>
                    </a:cubicBezTo>
                    <a:lnTo>
                      <a:pt x="133" y="70"/>
                    </a:lnTo>
                    <a:cubicBezTo>
                      <a:pt x="42" y="136"/>
                      <a:pt x="2" y="247"/>
                      <a:pt x="21" y="351"/>
                    </a:cubicBezTo>
                    <a:lnTo>
                      <a:pt x="19" y="352"/>
                    </a:lnTo>
                    <a:close/>
                    <a:moveTo>
                      <a:pt x="133" y="70"/>
                    </a:moveTo>
                    <a:lnTo>
                      <a:pt x="133" y="70"/>
                    </a:lnTo>
                    <a:lnTo>
                      <a:pt x="132" y="69"/>
                    </a:lnTo>
                    <a:lnTo>
                      <a:pt x="133" y="70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lnTo>
                      <a:pt x="133" y="70"/>
                    </a:lnTo>
                    <a:lnTo>
                      <a:pt x="132" y="69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close/>
                    <a:moveTo>
                      <a:pt x="132" y="69"/>
                    </a:moveTo>
                    <a:cubicBezTo>
                      <a:pt x="150" y="56"/>
                      <a:pt x="169" y="45"/>
                      <a:pt x="188" y="37"/>
                    </a:cubicBezTo>
                    <a:lnTo>
                      <a:pt x="189" y="39"/>
                    </a:lnTo>
                    <a:cubicBezTo>
                      <a:pt x="170" y="47"/>
                      <a:pt x="151" y="57"/>
                      <a:pt x="133" y="70"/>
                    </a:cubicBezTo>
                    <a:lnTo>
                      <a:pt x="132" y="69"/>
                    </a:lnTo>
                    <a:close/>
                    <a:moveTo>
                      <a:pt x="188" y="37"/>
                    </a:moveTo>
                    <a:cubicBezTo>
                      <a:pt x="208" y="28"/>
                      <a:pt x="228" y="22"/>
                      <a:pt x="248" y="19"/>
                    </a:cubicBezTo>
                    <a:lnTo>
                      <a:pt x="249" y="21"/>
                    </a:lnTo>
                    <a:cubicBezTo>
                      <a:pt x="228" y="25"/>
                      <a:pt x="208" y="30"/>
                      <a:pt x="189" y="39"/>
                    </a:cubicBezTo>
                    <a:lnTo>
                      <a:pt x="188" y="37"/>
                    </a:lnTo>
                    <a:close/>
                    <a:moveTo>
                      <a:pt x="248" y="19"/>
                    </a:moveTo>
                    <a:cubicBezTo>
                      <a:pt x="353" y="0"/>
                      <a:pt x="465" y="40"/>
                      <a:pt x="531" y="132"/>
                    </a:cubicBezTo>
                    <a:lnTo>
                      <a:pt x="530" y="133"/>
                    </a:lnTo>
                    <a:cubicBezTo>
                      <a:pt x="464" y="42"/>
                      <a:pt x="353" y="2"/>
                      <a:pt x="249" y="21"/>
                    </a:cubicBezTo>
                    <a:lnTo>
                      <a:pt x="248" y="19"/>
                    </a:lnTo>
                    <a:close/>
                    <a:moveTo>
                      <a:pt x="530" y="133"/>
                    </a:moveTo>
                    <a:lnTo>
                      <a:pt x="530" y="133"/>
                    </a:lnTo>
                    <a:lnTo>
                      <a:pt x="531" y="132"/>
                    </a:lnTo>
                    <a:lnTo>
                      <a:pt x="530" y="133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lnTo>
                      <a:pt x="530" y="133"/>
                    </a:lnTo>
                    <a:lnTo>
                      <a:pt x="531" y="132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close/>
                    <a:moveTo>
                      <a:pt x="531" y="132"/>
                    </a:moveTo>
                    <a:cubicBezTo>
                      <a:pt x="544" y="150"/>
                      <a:pt x="555" y="169"/>
                      <a:pt x="563" y="188"/>
                    </a:cubicBezTo>
                    <a:lnTo>
                      <a:pt x="561" y="189"/>
                    </a:lnTo>
                    <a:cubicBezTo>
                      <a:pt x="553" y="170"/>
                      <a:pt x="543" y="151"/>
                      <a:pt x="530" y="133"/>
                    </a:cubicBezTo>
                    <a:lnTo>
                      <a:pt x="531" y="132"/>
                    </a:lnTo>
                    <a:close/>
                    <a:moveTo>
                      <a:pt x="563" y="188"/>
                    </a:moveTo>
                    <a:cubicBezTo>
                      <a:pt x="572" y="208"/>
                      <a:pt x="578" y="228"/>
                      <a:pt x="581" y="248"/>
                    </a:cubicBezTo>
                    <a:lnTo>
                      <a:pt x="579" y="249"/>
                    </a:lnTo>
                    <a:cubicBezTo>
                      <a:pt x="575" y="228"/>
                      <a:pt x="570" y="208"/>
                      <a:pt x="561" y="189"/>
                    </a:cubicBezTo>
                    <a:lnTo>
                      <a:pt x="563" y="188"/>
                    </a:lnTo>
                    <a:close/>
                    <a:moveTo>
                      <a:pt x="581" y="248"/>
                    </a:moveTo>
                    <a:cubicBezTo>
                      <a:pt x="600" y="353"/>
                      <a:pt x="560" y="465"/>
                      <a:pt x="468" y="531"/>
                    </a:cubicBezTo>
                    <a:lnTo>
                      <a:pt x="467" y="530"/>
                    </a:lnTo>
                    <a:cubicBezTo>
                      <a:pt x="558" y="464"/>
                      <a:pt x="598" y="353"/>
                      <a:pt x="579" y="249"/>
                    </a:cubicBezTo>
                    <a:lnTo>
                      <a:pt x="581" y="248"/>
                    </a:lnTo>
                    <a:close/>
                    <a:moveTo>
                      <a:pt x="467" y="530"/>
                    </a:moveTo>
                    <a:lnTo>
                      <a:pt x="467" y="530"/>
                    </a:lnTo>
                    <a:lnTo>
                      <a:pt x="468" y="531"/>
                    </a:lnTo>
                    <a:lnTo>
                      <a:pt x="467" y="530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lnTo>
                      <a:pt x="467" y="530"/>
                    </a:lnTo>
                    <a:lnTo>
                      <a:pt x="468" y="531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close/>
                    <a:moveTo>
                      <a:pt x="468" y="531"/>
                    </a:moveTo>
                    <a:cubicBezTo>
                      <a:pt x="450" y="544"/>
                      <a:pt x="431" y="555"/>
                      <a:pt x="412" y="563"/>
                    </a:cubicBezTo>
                    <a:lnTo>
                      <a:pt x="411" y="561"/>
                    </a:lnTo>
                    <a:cubicBezTo>
                      <a:pt x="430" y="553"/>
                      <a:pt x="449" y="543"/>
                      <a:pt x="467" y="530"/>
                    </a:cubicBezTo>
                    <a:lnTo>
                      <a:pt x="468" y="531"/>
                    </a:lnTo>
                    <a:close/>
                    <a:moveTo>
                      <a:pt x="412" y="563"/>
                    </a:moveTo>
                    <a:cubicBezTo>
                      <a:pt x="392" y="572"/>
                      <a:pt x="372" y="578"/>
                      <a:pt x="352" y="581"/>
                    </a:cubicBezTo>
                    <a:lnTo>
                      <a:pt x="351" y="579"/>
                    </a:lnTo>
                    <a:cubicBezTo>
                      <a:pt x="372" y="575"/>
                      <a:pt x="392" y="570"/>
                      <a:pt x="411" y="561"/>
                    </a:cubicBezTo>
                    <a:lnTo>
                      <a:pt x="412" y="563"/>
                    </a:lnTo>
                    <a:close/>
                    <a:moveTo>
                      <a:pt x="352" y="581"/>
                    </a:moveTo>
                    <a:cubicBezTo>
                      <a:pt x="247" y="600"/>
                      <a:pt x="135" y="560"/>
                      <a:pt x="69" y="468"/>
                    </a:cubicBezTo>
                    <a:lnTo>
                      <a:pt x="70" y="467"/>
                    </a:lnTo>
                    <a:cubicBezTo>
                      <a:pt x="136" y="558"/>
                      <a:pt x="247" y="598"/>
                      <a:pt x="351" y="579"/>
                    </a:cubicBezTo>
                    <a:lnTo>
                      <a:pt x="352" y="581"/>
                    </a:lnTo>
                    <a:close/>
                    <a:moveTo>
                      <a:pt x="70" y="467"/>
                    </a:moveTo>
                    <a:lnTo>
                      <a:pt x="70" y="467"/>
                    </a:lnTo>
                    <a:lnTo>
                      <a:pt x="69" y="468"/>
                    </a:lnTo>
                    <a:lnTo>
                      <a:pt x="70" y="467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21"/>
              <p:cNvSpPr>
                <a:spLocks/>
              </p:cNvSpPr>
              <p:nvPr/>
            </p:nvSpPr>
            <p:spPr bwMode="auto">
              <a:xfrm>
                <a:off x="2935" y="1514"/>
                <a:ext cx="1631" cy="1614"/>
              </a:xfrm>
              <a:custGeom>
                <a:avLst/>
                <a:gdLst>
                  <a:gd name="T0" fmla="*/ 4555 w 468"/>
                  <a:gd name="T1" fmla="*/ 928 h 468"/>
                  <a:gd name="T2" fmla="*/ 4736 w 468"/>
                  <a:gd name="T3" fmla="*/ 4459 h 468"/>
                  <a:gd name="T4" fmla="*/ 1129 w 468"/>
                  <a:gd name="T5" fmla="*/ 4639 h 468"/>
                  <a:gd name="T6" fmla="*/ 948 w 468"/>
                  <a:gd name="T7" fmla="*/ 1107 h 468"/>
                  <a:gd name="T8" fmla="*/ 4555 w 468"/>
                  <a:gd name="T9" fmla="*/ 928 h 4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468"/>
                  <a:gd name="T17" fmla="*/ 468 w 468"/>
                  <a:gd name="T18" fmla="*/ 468 h 4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468">
                    <a:moveTo>
                      <a:pt x="375" y="78"/>
                    </a:moveTo>
                    <a:cubicBezTo>
                      <a:pt x="461" y="155"/>
                      <a:pt x="468" y="289"/>
                      <a:pt x="390" y="375"/>
                    </a:cubicBezTo>
                    <a:cubicBezTo>
                      <a:pt x="313" y="461"/>
                      <a:pt x="179" y="468"/>
                      <a:pt x="93" y="390"/>
                    </a:cubicBezTo>
                    <a:cubicBezTo>
                      <a:pt x="7" y="313"/>
                      <a:pt x="0" y="179"/>
                      <a:pt x="78" y="93"/>
                    </a:cubicBezTo>
                    <a:cubicBezTo>
                      <a:pt x="155" y="7"/>
                      <a:pt x="289" y="0"/>
                      <a:pt x="375" y="78"/>
                    </a:cubicBez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22"/>
              <p:cNvSpPr>
                <a:spLocks noEditPoints="1"/>
              </p:cNvSpPr>
              <p:nvPr/>
            </p:nvSpPr>
            <p:spPr bwMode="auto">
              <a:xfrm>
                <a:off x="3004" y="1582"/>
                <a:ext cx="1493" cy="1478"/>
              </a:xfrm>
              <a:custGeom>
                <a:avLst/>
                <a:gdLst>
                  <a:gd name="T0" fmla="*/ 4308 w 428"/>
                  <a:gd name="T1" fmla="*/ 704 h 428"/>
                  <a:gd name="T2" fmla="*/ 4308 w 428"/>
                  <a:gd name="T3" fmla="*/ 704 h 428"/>
                  <a:gd name="T4" fmla="*/ 4308 w 428"/>
                  <a:gd name="T5" fmla="*/ 704 h 428"/>
                  <a:gd name="T6" fmla="*/ 5149 w 428"/>
                  <a:gd name="T7" fmla="*/ 2421 h 428"/>
                  <a:gd name="T8" fmla="*/ 5173 w 428"/>
                  <a:gd name="T9" fmla="*/ 2421 h 428"/>
                  <a:gd name="T10" fmla="*/ 5149 w 428"/>
                  <a:gd name="T11" fmla="*/ 2421 h 428"/>
                  <a:gd name="T12" fmla="*/ 4489 w 428"/>
                  <a:gd name="T13" fmla="*/ 4220 h 428"/>
                  <a:gd name="T14" fmla="*/ 4514 w 428"/>
                  <a:gd name="T15" fmla="*/ 4234 h 428"/>
                  <a:gd name="T16" fmla="*/ 4489 w 428"/>
                  <a:gd name="T17" fmla="*/ 4220 h 428"/>
                  <a:gd name="T18" fmla="*/ 4489 w 428"/>
                  <a:gd name="T19" fmla="*/ 4220 h 428"/>
                  <a:gd name="T20" fmla="*/ 4514 w 428"/>
                  <a:gd name="T21" fmla="*/ 4234 h 428"/>
                  <a:gd name="T22" fmla="*/ 4489 w 428"/>
                  <a:gd name="T23" fmla="*/ 4220 h 428"/>
                  <a:gd name="T24" fmla="*/ 4489 w 428"/>
                  <a:gd name="T25" fmla="*/ 4220 h 428"/>
                  <a:gd name="T26" fmla="*/ 4514 w 428"/>
                  <a:gd name="T27" fmla="*/ 4234 h 428"/>
                  <a:gd name="T28" fmla="*/ 4489 w 428"/>
                  <a:gd name="T29" fmla="*/ 4220 h 428"/>
                  <a:gd name="T30" fmla="*/ 890 w 428"/>
                  <a:gd name="T31" fmla="*/ 4424 h 428"/>
                  <a:gd name="T32" fmla="*/ 2738 w 428"/>
                  <a:gd name="T33" fmla="*/ 5069 h 428"/>
                  <a:gd name="T34" fmla="*/ 890 w 428"/>
                  <a:gd name="T35" fmla="*/ 4413 h 428"/>
                  <a:gd name="T36" fmla="*/ 890 w 428"/>
                  <a:gd name="T37" fmla="*/ 4424 h 428"/>
                  <a:gd name="T38" fmla="*/ 890 w 428"/>
                  <a:gd name="T39" fmla="*/ 4424 h 428"/>
                  <a:gd name="T40" fmla="*/ 890 w 428"/>
                  <a:gd name="T41" fmla="*/ 4413 h 428"/>
                  <a:gd name="T42" fmla="*/ 890 w 428"/>
                  <a:gd name="T43" fmla="*/ 4424 h 428"/>
                  <a:gd name="T44" fmla="*/ 890 w 428"/>
                  <a:gd name="T45" fmla="*/ 4424 h 428"/>
                  <a:gd name="T46" fmla="*/ 890 w 428"/>
                  <a:gd name="T47" fmla="*/ 4413 h 428"/>
                  <a:gd name="T48" fmla="*/ 35 w 428"/>
                  <a:gd name="T49" fmla="*/ 2683 h 428"/>
                  <a:gd name="T50" fmla="*/ 890 w 428"/>
                  <a:gd name="T51" fmla="*/ 4424 h 428"/>
                  <a:gd name="T52" fmla="*/ 719 w 428"/>
                  <a:gd name="T53" fmla="*/ 884 h 428"/>
                  <a:gd name="T54" fmla="*/ 719 w 428"/>
                  <a:gd name="T55" fmla="*/ 884 h 428"/>
                  <a:gd name="T56" fmla="*/ 719 w 428"/>
                  <a:gd name="T57" fmla="*/ 884 h 428"/>
                  <a:gd name="T58" fmla="*/ 719 w 428"/>
                  <a:gd name="T59" fmla="*/ 884 h 428"/>
                  <a:gd name="T60" fmla="*/ 719 w 428"/>
                  <a:gd name="T61" fmla="*/ 884 h 428"/>
                  <a:gd name="T62" fmla="*/ 719 w 428"/>
                  <a:gd name="T63" fmla="*/ 884 h 428"/>
                  <a:gd name="T64" fmla="*/ 719 w 428"/>
                  <a:gd name="T65" fmla="*/ 884 h 428"/>
                  <a:gd name="T66" fmla="*/ 719 w 428"/>
                  <a:gd name="T67" fmla="*/ 884 h 428"/>
                  <a:gd name="T68" fmla="*/ 719 w 428"/>
                  <a:gd name="T69" fmla="*/ 884 h 428"/>
                  <a:gd name="T70" fmla="*/ 2470 w 428"/>
                  <a:gd name="T71" fmla="*/ 59 h 428"/>
                  <a:gd name="T72" fmla="*/ 2470 w 428"/>
                  <a:gd name="T73" fmla="*/ 35 h 428"/>
                  <a:gd name="T74" fmla="*/ 2470 w 428"/>
                  <a:gd name="T75" fmla="*/ 59 h 428"/>
                  <a:gd name="T76" fmla="*/ 4308 w 428"/>
                  <a:gd name="T77" fmla="*/ 704 h 428"/>
                  <a:gd name="T78" fmla="*/ 4319 w 428"/>
                  <a:gd name="T79" fmla="*/ 680 h 428"/>
                  <a:gd name="T80" fmla="*/ 4308 w 428"/>
                  <a:gd name="T81" fmla="*/ 704 h 428"/>
                  <a:gd name="T82" fmla="*/ 4308 w 428"/>
                  <a:gd name="T83" fmla="*/ 704 h 4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8"/>
                  <a:gd name="T127" fmla="*/ 0 h 428"/>
                  <a:gd name="T128" fmla="*/ 428 w 428"/>
                  <a:gd name="T129" fmla="*/ 428 h 4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8" h="428">
                    <a:moveTo>
                      <a:pt x="355" y="57"/>
                    </a:moveTo>
                    <a:cubicBezTo>
                      <a:pt x="355" y="57"/>
                      <a:pt x="355" y="57"/>
                      <a:pt x="355" y="57"/>
                    </a:cubicBezTo>
                    <a:lnTo>
                      <a:pt x="354" y="59"/>
                    </a:lnTo>
                    <a:cubicBezTo>
                      <a:pt x="354" y="59"/>
                      <a:pt x="354" y="59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cubicBezTo>
                      <a:pt x="399" y="96"/>
                      <a:pt x="422" y="149"/>
                      <a:pt x="425" y="203"/>
                    </a:cubicBezTo>
                    <a:lnTo>
                      <a:pt x="423" y="203"/>
                    </a:lnTo>
                    <a:cubicBezTo>
                      <a:pt x="420" y="150"/>
                      <a:pt x="397" y="97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425" y="203"/>
                    </a:moveTo>
                    <a:cubicBezTo>
                      <a:pt x="428" y="257"/>
                      <a:pt x="410" y="312"/>
                      <a:pt x="371" y="355"/>
                    </a:cubicBezTo>
                    <a:lnTo>
                      <a:pt x="369" y="354"/>
                    </a:lnTo>
                    <a:cubicBezTo>
                      <a:pt x="408" y="311"/>
                      <a:pt x="425" y="257"/>
                      <a:pt x="423" y="203"/>
                    </a:cubicBezTo>
                    <a:lnTo>
                      <a:pt x="425" y="203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lnTo>
                      <a:pt x="371" y="355"/>
                    </a:lnTo>
                    <a:lnTo>
                      <a:pt x="369" y="354"/>
                    </a:ln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71" y="355"/>
                      <a:pt x="371" y="355"/>
                      <a:pt x="371" y="355"/>
                    </a:cubicBezTo>
                    <a:lnTo>
                      <a:pt x="369" y="354"/>
                    </a:lnTo>
                    <a:cubicBezTo>
                      <a:pt x="369" y="354"/>
                      <a:pt x="369" y="354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32" y="399"/>
                      <a:pt x="279" y="422"/>
                      <a:pt x="225" y="425"/>
                    </a:cubicBezTo>
                    <a:lnTo>
                      <a:pt x="225" y="423"/>
                    </a:lnTo>
                    <a:cubicBezTo>
                      <a:pt x="278" y="420"/>
                      <a:pt x="331" y="397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225" y="425"/>
                    </a:moveTo>
                    <a:cubicBezTo>
                      <a:pt x="171" y="428"/>
                      <a:pt x="116" y="410"/>
                      <a:pt x="73" y="371"/>
                    </a:cubicBezTo>
                    <a:lnTo>
                      <a:pt x="74" y="369"/>
                    </a:lnTo>
                    <a:cubicBezTo>
                      <a:pt x="117" y="408"/>
                      <a:pt x="171" y="425"/>
                      <a:pt x="225" y="423"/>
                    </a:cubicBezTo>
                    <a:lnTo>
                      <a:pt x="225" y="425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lnTo>
                      <a:pt x="73" y="371"/>
                    </a:lnTo>
                    <a:lnTo>
                      <a:pt x="74" y="369"/>
                    </a:ln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73" y="371"/>
                      <a:pt x="73" y="371"/>
                      <a:pt x="73" y="371"/>
                    </a:cubicBezTo>
                    <a:lnTo>
                      <a:pt x="74" y="369"/>
                    </a:lnTo>
                    <a:cubicBezTo>
                      <a:pt x="74" y="369"/>
                      <a:pt x="74" y="369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29" y="332"/>
                      <a:pt x="6" y="279"/>
                      <a:pt x="3" y="225"/>
                    </a:cubicBezTo>
                    <a:lnTo>
                      <a:pt x="5" y="225"/>
                    </a:lnTo>
                    <a:cubicBezTo>
                      <a:pt x="8" y="278"/>
                      <a:pt x="31" y="331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3" y="225"/>
                    </a:moveTo>
                    <a:cubicBezTo>
                      <a:pt x="0" y="171"/>
                      <a:pt x="18" y="116"/>
                      <a:pt x="57" y="73"/>
                    </a:cubicBezTo>
                    <a:lnTo>
                      <a:pt x="59" y="74"/>
                    </a:lnTo>
                    <a:cubicBezTo>
                      <a:pt x="20" y="117"/>
                      <a:pt x="3" y="171"/>
                      <a:pt x="5" y="225"/>
                    </a:cubicBezTo>
                    <a:lnTo>
                      <a:pt x="3" y="225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lnTo>
                      <a:pt x="57" y="73"/>
                    </a:lnTo>
                    <a:lnTo>
                      <a:pt x="59" y="74"/>
                    </a:ln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57" y="73"/>
                      <a:pt x="57" y="73"/>
                      <a:pt x="57" y="73"/>
                    </a:cubicBezTo>
                    <a:lnTo>
                      <a:pt x="59" y="74"/>
                    </a:lnTo>
                    <a:cubicBezTo>
                      <a:pt x="59" y="74"/>
                      <a:pt x="59" y="74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96" y="29"/>
                      <a:pt x="149" y="6"/>
                      <a:pt x="203" y="3"/>
                    </a:cubicBezTo>
                    <a:lnTo>
                      <a:pt x="203" y="5"/>
                    </a:lnTo>
                    <a:cubicBezTo>
                      <a:pt x="150" y="8"/>
                      <a:pt x="97" y="31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203" y="3"/>
                    </a:moveTo>
                    <a:cubicBezTo>
                      <a:pt x="257" y="0"/>
                      <a:pt x="312" y="18"/>
                      <a:pt x="355" y="57"/>
                    </a:cubicBezTo>
                    <a:lnTo>
                      <a:pt x="354" y="59"/>
                    </a:lnTo>
                    <a:cubicBezTo>
                      <a:pt x="311" y="20"/>
                      <a:pt x="257" y="3"/>
                      <a:pt x="203" y="5"/>
                    </a:cubicBezTo>
                    <a:lnTo>
                      <a:pt x="203" y="3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lnTo>
                      <a:pt x="355" y="57"/>
                    </a:lnTo>
                    <a:lnTo>
                      <a:pt x="354" y="59"/>
                    </a:ln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23"/>
              <p:cNvSpPr>
                <a:spLocks noEditPoints="1"/>
              </p:cNvSpPr>
              <p:nvPr/>
            </p:nvSpPr>
            <p:spPr bwMode="auto">
              <a:xfrm>
                <a:off x="2547" y="1131"/>
                <a:ext cx="2407" cy="2380"/>
              </a:xfrm>
              <a:custGeom>
                <a:avLst/>
                <a:gdLst>
                  <a:gd name="T0" fmla="*/ 0 w 690"/>
                  <a:gd name="T1" fmla="*/ 4105 h 690"/>
                  <a:gd name="T2" fmla="*/ 24 w 690"/>
                  <a:gd name="T3" fmla="*/ 4105 h 690"/>
                  <a:gd name="T4" fmla="*/ 0 w 690"/>
                  <a:gd name="T5" fmla="*/ 4105 h 690"/>
                  <a:gd name="T6" fmla="*/ 1242 w 690"/>
                  <a:gd name="T7" fmla="*/ 1214 h 690"/>
                  <a:gd name="T8" fmla="*/ 0 w 690"/>
                  <a:gd name="T9" fmla="*/ 4105 h 690"/>
                  <a:gd name="T10" fmla="*/ 4200 w 690"/>
                  <a:gd name="T11" fmla="*/ 0 h 690"/>
                  <a:gd name="T12" fmla="*/ 1242 w 690"/>
                  <a:gd name="T13" fmla="*/ 1214 h 690"/>
                  <a:gd name="T14" fmla="*/ 4200 w 690"/>
                  <a:gd name="T15" fmla="*/ 0 h 690"/>
                  <a:gd name="T16" fmla="*/ 4200 w 690"/>
                  <a:gd name="T17" fmla="*/ 24 h 690"/>
                  <a:gd name="T18" fmla="*/ 4200 w 690"/>
                  <a:gd name="T19" fmla="*/ 0 h 690"/>
                  <a:gd name="T20" fmla="*/ 4200 w 690"/>
                  <a:gd name="T21" fmla="*/ 0 h 690"/>
                  <a:gd name="T22" fmla="*/ 4200 w 690"/>
                  <a:gd name="T23" fmla="*/ 24 h 690"/>
                  <a:gd name="T24" fmla="*/ 4200 w 690"/>
                  <a:gd name="T25" fmla="*/ 0 h 690"/>
                  <a:gd name="T26" fmla="*/ 7155 w 690"/>
                  <a:gd name="T27" fmla="*/ 1214 h 690"/>
                  <a:gd name="T28" fmla="*/ 4200 w 690"/>
                  <a:gd name="T29" fmla="*/ 0 h 690"/>
                  <a:gd name="T30" fmla="*/ 8397 w 690"/>
                  <a:gd name="T31" fmla="*/ 4105 h 690"/>
                  <a:gd name="T32" fmla="*/ 7155 w 690"/>
                  <a:gd name="T33" fmla="*/ 1214 h 690"/>
                  <a:gd name="T34" fmla="*/ 8397 w 690"/>
                  <a:gd name="T35" fmla="*/ 4105 h 690"/>
                  <a:gd name="T36" fmla="*/ 8372 w 690"/>
                  <a:gd name="T37" fmla="*/ 4105 h 690"/>
                  <a:gd name="T38" fmla="*/ 8397 w 690"/>
                  <a:gd name="T39" fmla="*/ 4105 h 690"/>
                  <a:gd name="T40" fmla="*/ 8397 w 690"/>
                  <a:gd name="T41" fmla="*/ 4105 h 690"/>
                  <a:gd name="T42" fmla="*/ 8372 w 690"/>
                  <a:gd name="T43" fmla="*/ 4105 h 690"/>
                  <a:gd name="T44" fmla="*/ 8397 w 690"/>
                  <a:gd name="T45" fmla="*/ 4105 h 690"/>
                  <a:gd name="T46" fmla="*/ 7155 w 690"/>
                  <a:gd name="T47" fmla="*/ 6995 h 690"/>
                  <a:gd name="T48" fmla="*/ 8397 w 690"/>
                  <a:gd name="T49" fmla="*/ 4105 h 690"/>
                  <a:gd name="T50" fmla="*/ 4200 w 690"/>
                  <a:gd name="T51" fmla="*/ 8209 h 690"/>
                  <a:gd name="T52" fmla="*/ 7155 w 690"/>
                  <a:gd name="T53" fmla="*/ 6995 h 690"/>
                  <a:gd name="T54" fmla="*/ 4200 w 690"/>
                  <a:gd name="T55" fmla="*/ 8209 h 690"/>
                  <a:gd name="T56" fmla="*/ 4200 w 690"/>
                  <a:gd name="T57" fmla="*/ 8185 h 690"/>
                  <a:gd name="T58" fmla="*/ 4200 w 690"/>
                  <a:gd name="T59" fmla="*/ 8209 h 690"/>
                  <a:gd name="T60" fmla="*/ 4200 w 690"/>
                  <a:gd name="T61" fmla="*/ 8209 h 690"/>
                  <a:gd name="T62" fmla="*/ 4200 w 690"/>
                  <a:gd name="T63" fmla="*/ 8185 h 690"/>
                  <a:gd name="T64" fmla="*/ 4200 w 690"/>
                  <a:gd name="T65" fmla="*/ 8209 h 690"/>
                  <a:gd name="T66" fmla="*/ 1242 w 690"/>
                  <a:gd name="T67" fmla="*/ 6995 h 690"/>
                  <a:gd name="T68" fmla="*/ 4200 w 690"/>
                  <a:gd name="T69" fmla="*/ 8209 h 690"/>
                  <a:gd name="T70" fmla="*/ 0 w 690"/>
                  <a:gd name="T71" fmla="*/ 4105 h 690"/>
                  <a:gd name="T72" fmla="*/ 1242 w 690"/>
                  <a:gd name="T73" fmla="*/ 6995 h 690"/>
                  <a:gd name="T74" fmla="*/ 0 w 690"/>
                  <a:gd name="T75" fmla="*/ 4105 h 690"/>
                  <a:gd name="T76" fmla="*/ 24 w 690"/>
                  <a:gd name="T77" fmla="*/ 4105 h 690"/>
                  <a:gd name="T78" fmla="*/ 0 w 690"/>
                  <a:gd name="T79" fmla="*/ 4105 h 6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0"/>
                  <a:gd name="T121" fmla="*/ 0 h 690"/>
                  <a:gd name="T122" fmla="*/ 690 w 690"/>
                  <a:gd name="T123" fmla="*/ 690 h 6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0" h="690"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  <a:moveTo>
                      <a:pt x="0" y="345"/>
                    </a:moveTo>
                    <a:cubicBezTo>
                      <a:pt x="0" y="250"/>
                      <a:pt x="38" y="163"/>
                      <a:pt x="101" y="101"/>
                    </a:cubicBezTo>
                    <a:lnTo>
                      <a:pt x="102" y="102"/>
                    </a:lnTo>
                    <a:cubicBezTo>
                      <a:pt x="40" y="165"/>
                      <a:pt x="2" y="250"/>
                      <a:pt x="2" y="345"/>
                    </a:cubicBezTo>
                    <a:lnTo>
                      <a:pt x="0" y="345"/>
                    </a:lnTo>
                    <a:close/>
                    <a:moveTo>
                      <a:pt x="101" y="101"/>
                    </a:moveTo>
                    <a:cubicBezTo>
                      <a:pt x="163" y="38"/>
                      <a:pt x="250" y="0"/>
                      <a:pt x="345" y="0"/>
                    </a:cubicBezTo>
                    <a:lnTo>
                      <a:pt x="345" y="2"/>
                    </a:lnTo>
                    <a:cubicBezTo>
                      <a:pt x="250" y="2"/>
                      <a:pt x="165" y="40"/>
                      <a:pt x="102" y="102"/>
                    </a:cubicBezTo>
                    <a:lnTo>
                      <a:pt x="101" y="101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cubicBezTo>
                      <a:pt x="440" y="0"/>
                      <a:pt x="527" y="38"/>
                      <a:pt x="589" y="101"/>
                    </a:cubicBezTo>
                    <a:lnTo>
                      <a:pt x="588" y="102"/>
                    </a:lnTo>
                    <a:cubicBezTo>
                      <a:pt x="525" y="40"/>
                      <a:pt x="440" y="2"/>
                      <a:pt x="345" y="2"/>
                    </a:cubicBezTo>
                    <a:lnTo>
                      <a:pt x="345" y="0"/>
                    </a:lnTo>
                    <a:close/>
                    <a:moveTo>
                      <a:pt x="589" y="101"/>
                    </a:moveTo>
                    <a:cubicBezTo>
                      <a:pt x="652" y="163"/>
                      <a:pt x="690" y="250"/>
                      <a:pt x="690" y="345"/>
                    </a:cubicBezTo>
                    <a:lnTo>
                      <a:pt x="688" y="345"/>
                    </a:lnTo>
                    <a:cubicBezTo>
                      <a:pt x="688" y="250"/>
                      <a:pt x="650" y="165"/>
                      <a:pt x="588" y="102"/>
                    </a:cubicBezTo>
                    <a:lnTo>
                      <a:pt x="589" y="101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cubicBezTo>
                      <a:pt x="690" y="440"/>
                      <a:pt x="652" y="527"/>
                      <a:pt x="589" y="589"/>
                    </a:cubicBezTo>
                    <a:lnTo>
                      <a:pt x="588" y="588"/>
                    </a:lnTo>
                    <a:cubicBezTo>
                      <a:pt x="650" y="525"/>
                      <a:pt x="688" y="440"/>
                      <a:pt x="688" y="345"/>
                    </a:cubicBezTo>
                    <a:lnTo>
                      <a:pt x="690" y="345"/>
                    </a:lnTo>
                    <a:close/>
                    <a:moveTo>
                      <a:pt x="589" y="589"/>
                    </a:moveTo>
                    <a:cubicBezTo>
                      <a:pt x="527" y="652"/>
                      <a:pt x="440" y="690"/>
                      <a:pt x="345" y="690"/>
                    </a:cubicBezTo>
                    <a:lnTo>
                      <a:pt x="345" y="688"/>
                    </a:lnTo>
                    <a:cubicBezTo>
                      <a:pt x="440" y="688"/>
                      <a:pt x="525" y="650"/>
                      <a:pt x="588" y="588"/>
                    </a:cubicBezTo>
                    <a:lnTo>
                      <a:pt x="589" y="589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cubicBezTo>
                      <a:pt x="250" y="690"/>
                      <a:pt x="163" y="652"/>
                      <a:pt x="101" y="589"/>
                    </a:cubicBezTo>
                    <a:lnTo>
                      <a:pt x="102" y="588"/>
                    </a:lnTo>
                    <a:cubicBezTo>
                      <a:pt x="165" y="650"/>
                      <a:pt x="250" y="688"/>
                      <a:pt x="345" y="688"/>
                    </a:cubicBezTo>
                    <a:lnTo>
                      <a:pt x="345" y="690"/>
                    </a:lnTo>
                    <a:close/>
                    <a:moveTo>
                      <a:pt x="101" y="589"/>
                    </a:moveTo>
                    <a:cubicBezTo>
                      <a:pt x="38" y="527"/>
                      <a:pt x="0" y="440"/>
                      <a:pt x="0" y="345"/>
                    </a:cubicBezTo>
                    <a:lnTo>
                      <a:pt x="2" y="345"/>
                    </a:lnTo>
                    <a:cubicBezTo>
                      <a:pt x="2" y="440"/>
                      <a:pt x="40" y="525"/>
                      <a:pt x="102" y="588"/>
                    </a:cubicBezTo>
                    <a:lnTo>
                      <a:pt x="101" y="589"/>
                    </a:lnTo>
                    <a:close/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Freeform 24"/>
              <p:cNvSpPr>
                <a:spLocks noEditPoints="1"/>
              </p:cNvSpPr>
              <p:nvPr/>
            </p:nvSpPr>
            <p:spPr bwMode="auto">
              <a:xfrm>
                <a:off x="2645" y="1228"/>
                <a:ext cx="2211" cy="2186"/>
              </a:xfrm>
              <a:custGeom>
                <a:avLst/>
                <a:gdLst>
                  <a:gd name="T0" fmla="*/ 0 w 634"/>
                  <a:gd name="T1" fmla="*/ 3769 h 634"/>
                  <a:gd name="T2" fmla="*/ 24 w 634"/>
                  <a:gd name="T3" fmla="*/ 3769 h 634"/>
                  <a:gd name="T4" fmla="*/ 0 w 634"/>
                  <a:gd name="T5" fmla="*/ 3769 h 634"/>
                  <a:gd name="T6" fmla="*/ 1144 w 634"/>
                  <a:gd name="T7" fmla="*/ 1117 h 634"/>
                  <a:gd name="T8" fmla="*/ 0 w 634"/>
                  <a:gd name="T9" fmla="*/ 3769 h 634"/>
                  <a:gd name="T10" fmla="*/ 3857 w 634"/>
                  <a:gd name="T11" fmla="*/ 0 h 634"/>
                  <a:gd name="T12" fmla="*/ 1144 w 634"/>
                  <a:gd name="T13" fmla="*/ 1117 h 634"/>
                  <a:gd name="T14" fmla="*/ 3857 w 634"/>
                  <a:gd name="T15" fmla="*/ 0 h 634"/>
                  <a:gd name="T16" fmla="*/ 3857 w 634"/>
                  <a:gd name="T17" fmla="*/ 24 h 634"/>
                  <a:gd name="T18" fmla="*/ 3857 w 634"/>
                  <a:gd name="T19" fmla="*/ 0 h 634"/>
                  <a:gd name="T20" fmla="*/ 3857 w 634"/>
                  <a:gd name="T21" fmla="*/ 0 h 634"/>
                  <a:gd name="T22" fmla="*/ 3857 w 634"/>
                  <a:gd name="T23" fmla="*/ 24 h 634"/>
                  <a:gd name="T24" fmla="*/ 3857 w 634"/>
                  <a:gd name="T25" fmla="*/ 0 h 634"/>
                  <a:gd name="T26" fmla="*/ 6567 w 634"/>
                  <a:gd name="T27" fmla="*/ 1117 h 634"/>
                  <a:gd name="T28" fmla="*/ 3857 w 634"/>
                  <a:gd name="T29" fmla="*/ 0 h 634"/>
                  <a:gd name="T30" fmla="*/ 7711 w 634"/>
                  <a:gd name="T31" fmla="*/ 3769 h 634"/>
                  <a:gd name="T32" fmla="*/ 6567 w 634"/>
                  <a:gd name="T33" fmla="*/ 1117 h 634"/>
                  <a:gd name="T34" fmla="*/ 7711 w 634"/>
                  <a:gd name="T35" fmla="*/ 3769 h 634"/>
                  <a:gd name="T36" fmla="*/ 7686 w 634"/>
                  <a:gd name="T37" fmla="*/ 3769 h 634"/>
                  <a:gd name="T38" fmla="*/ 7711 w 634"/>
                  <a:gd name="T39" fmla="*/ 3769 h 634"/>
                  <a:gd name="T40" fmla="*/ 7711 w 634"/>
                  <a:gd name="T41" fmla="*/ 3769 h 634"/>
                  <a:gd name="T42" fmla="*/ 7686 w 634"/>
                  <a:gd name="T43" fmla="*/ 3769 h 634"/>
                  <a:gd name="T44" fmla="*/ 7711 w 634"/>
                  <a:gd name="T45" fmla="*/ 3769 h 634"/>
                  <a:gd name="T46" fmla="*/ 6567 w 634"/>
                  <a:gd name="T47" fmla="*/ 6420 h 634"/>
                  <a:gd name="T48" fmla="*/ 7711 w 634"/>
                  <a:gd name="T49" fmla="*/ 3769 h 634"/>
                  <a:gd name="T50" fmla="*/ 3857 w 634"/>
                  <a:gd name="T51" fmla="*/ 7537 h 634"/>
                  <a:gd name="T52" fmla="*/ 6567 w 634"/>
                  <a:gd name="T53" fmla="*/ 6420 h 634"/>
                  <a:gd name="T54" fmla="*/ 3857 w 634"/>
                  <a:gd name="T55" fmla="*/ 7537 h 634"/>
                  <a:gd name="T56" fmla="*/ 3857 w 634"/>
                  <a:gd name="T57" fmla="*/ 7513 h 634"/>
                  <a:gd name="T58" fmla="*/ 3857 w 634"/>
                  <a:gd name="T59" fmla="*/ 7537 h 634"/>
                  <a:gd name="T60" fmla="*/ 3857 w 634"/>
                  <a:gd name="T61" fmla="*/ 7537 h 634"/>
                  <a:gd name="T62" fmla="*/ 3857 w 634"/>
                  <a:gd name="T63" fmla="*/ 7513 h 634"/>
                  <a:gd name="T64" fmla="*/ 3857 w 634"/>
                  <a:gd name="T65" fmla="*/ 7537 h 634"/>
                  <a:gd name="T66" fmla="*/ 1144 w 634"/>
                  <a:gd name="T67" fmla="*/ 6420 h 634"/>
                  <a:gd name="T68" fmla="*/ 3857 w 634"/>
                  <a:gd name="T69" fmla="*/ 7537 h 634"/>
                  <a:gd name="T70" fmla="*/ 0 w 634"/>
                  <a:gd name="T71" fmla="*/ 3769 h 634"/>
                  <a:gd name="T72" fmla="*/ 1144 w 634"/>
                  <a:gd name="T73" fmla="*/ 6420 h 634"/>
                  <a:gd name="T74" fmla="*/ 0 w 634"/>
                  <a:gd name="T75" fmla="*/ 3769 h 634"/>
                  <a:gd name="T76" fmla="*/ 24 w 634"/>
                  <a:gd name="T77" fmla="*/ 3769 h 634"/>
                  <a:gd name="T78" fmla="*/ 0 w 634"/>
                  <a:gd name="T79" fmla="*/ 3769 h 6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4"/>
                  <a:gd name="T121" fmla="*/ 0 h 634"/>
                  <a:gd name="T122" fmla="*/ 634 w 634"/>
                  <a:gd name="T123" fmla="*/ 634 h 6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4" h="634"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  <a:moveTo>
                      <a:pt x="0" y="317"/>
                    </a:moveTo>
                    <a:cubicBezTo>
                      <a:pt x="0" y="230"/>
                      <a:pt x="36" y="151"/>
                      <a:pt x="93" y="93"/>
                    </a:cubicBezTo>
                    <a:lnTo>
                      <a:pt x="94" y="94"/>
                    </a:lnTo>
                    <a:cubicBezTo>
                      <a:pt x="37" y="151"/>
                      <a:pt x="2" y="230"/>
                      <a:pt x="2" y="317"/>
                    </a:cubicBezTo>
                    <a:lnTo>
                      <a:pt x="0" y="317"/>
                    </a:lnTo>
                    <a:close/>
                    <a:moveTo>
                      <a:pt x="93" y="93"/>
                    </a:moveTo>
                    <a:cubicBezTo>
                      <a:pt x="151" y="36"/>
                      <a:pt x="230" y="0"/>
                      <a:pt x="317" y="0"/>
                    </a:cubicBezTo>
                    <a:lnTo>
                      <a:pt x="317" y="2"/>
                    </a:lnTo>
                    <a:cubicBezTo>
                      <a:pt x="230" y="2"/>
                      <a:pt x="151" y="37"/>
                      <a:pt x="94" y="94"/>
                    </a:cubicBezTo>
                    <a:lnTo>
                      <a:pt x="93" y="93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cubicBezTo>
                      <a:pt x="404" y="0"/>
                      <a:pt x="483" y="36"/>
                      <a:pt x="541" y="93"/>
                    </a:cubicBezTo>
                    <a:lnTo>
                      <a:pt x="540" y="94"/>
                    </a:lnTo>
                    <a:cubicBezTo>
                      <a:pt x="483" y="37"/>
                      <a:pt x="404" y="2"/>
                      <a:pt x="317" y="2"/>
                    </a:cubicBezTo>
                    <a:lnTo>
                      <a:pt x="317" y="0"/>
                    </a:lnTo>
                    <a:close/>
                    <a:moveTo>
                      <a:pt x="541" y="93"/>
                    </a:moveTo>
                    <a:cubicBezTo>
                      <a:pt x="598" y="151"/>
                      <a:pt x="634" y="230"/>
                      <a:pt x="634" y="317"/>
                    </a:cubicBezTo>
                    <a:lnTo>
                      <a:pt x="632" y="317"/>
                    </a:lnTo>
                    <a:cubicBezTo>
                      <a:pt x="632" y="230"/>
                      <a:pt x="597" y="151"/>
                      <a:pt x="540" y="94"/>
                    </a:cubicBezTo>
                    <a:lnTo>
                      <a:pt x="541" y="93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cubicBezTo>
                      <a:pt x="634" y="404"/>
                      <a:pt x="598" y="483"/>
                      <a:pt x="541" y="541"/>
                    </a:cubicBezTo>
                    <a:lnTo>
                      <a:pt x="540" y="540"/>
                    </a:lnTo>
                    <a:cubicBezTo>
                      <a:pt x="597" y="483"/>
                      <a:pt x="632" y="404"/>
                      <a:pt x="632" y="317"/>
                    </a:cubicBezTo>
                    <a:lnTo>
                      <a:pt x="634" y="317"/>
                    </a:lnTo>
                    <a:close/>
                    <a:moveTo>
                      <a:pt x="541" y="541"/>
                    </a:moveTo>
                    <a:cubicBezTo>
                      <a:pt x="483" y="598"/>
                      <a:pt x="404" y="634"/>
                      <a:pt x="317" y="634"/>
                    </a:cubicBezTo>
                    <a:lnTo>
                      <a:pt x="317" y="632"/>
                    </a:lnTo>
                    <a:cubicBezTo>
                      <a:pt x="404" y="632"/>
                      <a:pt x="483" y="597"/>
                      <a:pt x="540" y="540"/>
                    </a:cubicBezTo>
                    <a:lnTo>
                      <a:pt x="541" y="541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cubicBezTo>
                      <a:pt x="230" y="634"/>
                      <a:pt x="151" y="598"/>
                      <a:pt x="93" y="541"/>
                    </a:cubicBezTo>
                    <a:lnTo>
                      <a:pt x="94" y="540"/>
                    </a:lnTo>
                    <a:cubicBezTo>
                      <a:pt x="151" y="597"/>
                      <a:pt x="230" y="632"/>
                      <a:pt x="317" y="632"/>
                    </a:cubicBezTo>
                    <a:lnTo>
                      <a:pt x="317" y="634"/>
                    </a:lnTo>
                    <a:close/>
                    <a:moveTo>
                      <a:pt x="93" y="541"/>
                    </a:moveTo>
                    <a:cubicBezTo>
                      <a:pt x="36" y="483"/>
                      <a:pt x="0" y="404"/>
                      <a:pt x="0" y="317"/>
                    </a:cubicBezTo>
                    <a:lnTo>
                      <a:pt x="2" y="317"/>
                    </a:lnTo>
                    <a:cubicBezTo>
                      <a:pt x="2" y="404"/>
                      <a:pt x="37" y="483"/>
                      <a:pt x="94" y="540"/>
                    </a:cubicBezTo>
                    <a:lnTo>
                      <a:pt x="93" y="541"/>
                    </a:lnTo>
                    <a:close/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25"/>
              <p:cNvSpPr>
                <a:spLocks noEditPoints="1"/>
              </p:cNvSpPr>
              <p:nvPr/>
            </p:nvSpPr>
            <p:spPr bwMode="auto">
              <a:xfrm>
                <a:off x="3426" y="1355"/>
                <a:ext cx="593" cy="241"/>
              </a:xfrm>
              <a:custGeom>
                <a:avLst/>
                <a:gdLst>
                  <a:gd name="T0" fmla="*/ 2069 w 170"/>
                  <a:gd name="T1" fmla="*/ 238 h 70"/>
                  <a:gd name="T2" fmla="*/ 1252 w 170"/>
                  <a:gd name="T3" fmla="*/ 224 h 70"/>
                  <a:gd name="T4" fmla="*/ 1266 w 170"/>
                  <a:gd name="T5" fmla="*/ 107 h 70"/>
                  <a:gd name="T6" fmla="*/ 1350 w 170"/>
                  <a:gd name="T7" fmla="*/ 10 h 70"/>
                  <a:gd name="T8" fmla="*/ 1057 w 170"/>
                  <a:gd name="T9" fmla="*/ 0 h 70"/>
                  <a:gd name="T10" fmla="*/ 949 w 170"/>
                  <a:gd name="T11" fmla="*/ 83 h 70"/>
                  <a:gd name="T12" fmla="*/ 949 w 170"/>
                  <a:gd name="T13" fmla="*/ 248 h 70"/>
                  <a:gd name="T14" fmla="*/ 705 w 170"/>
                  <a:gd name="T15" fmla="*/ 344 h 70"/>
                  <a:gd name="T16" fmla="*/ 534 w 170"/>
                  <a:gd name="T17" fmla="*/ 592 h 70"/>
                  <a:gd name="T18" fmla="*/ 0 w 170"/>
                  <a:gd name="T19" fmla="*/ 830 h 70"/>
                  <a:gd name="T20" fmla="*/ 513 w 170"/>
                  <a:gd name="T21" fmla="*/ 806 h 70"/>
                  <a:gd name="T22" fmla="*/ 656 w 170"/>
                  <a:gd name="T23" fmla="*/ 733 h 70"/>
                  <a:gd name="T24" fmla="*/ 827 w 170"/>
                  <a:gd name="T25" fmla="*/ 544 h 70"/>
                  <a:gd name="T26" fmla="*/ 998 w 170"/>
                  <a:gd name="T27" fmla="*/ 520 h 70"/>
                  <a:gd name="T28" fmla="*/ 1012 w 170"/>
                  <a:gd name="T29" fmla="*/ 675 h 70"/>
                  <a:gd name="T30" fmla="*/ 1120 w 170"/>
                  <a:gd name="T31" fmla="*/ 782 h 70"/>
                  <a:gd name="T32" fmla="*/ 1364 w 170"/>
                  <a:gd name="T33" fmla="*/ 782 h 70"/>
                  <a:gd name="T34" fmla="*/ 1266 w 170"/>
                  <a:gd name="T35" fmla="*/ 651 h 70"/>
                  <a:gd name="T36" fmla="*/ 1252 w 170"/>
                  <a:gd name="T37" fmla="*/ 485 h 70"/>
                  <a:gd name="T38" fmla="*/ 1960 w 170"/>
                  <a:gd name="T39" fmla="*/ 568 h 70"/>
                  <a:gd name="T40" fmla="*/ 2069 w 170"/>
                  <a:gd name="T41" fmla="*/ 238 h 70"/>
                  <a:gd name="T42" fmla="*/ 1971 w 170"/>
                  <a:gd name="T43" fmla="*/ 286 h 70"/>
                  <a:gd name="T44" fmla="*/ 1898 w 170"/>
                  <a:gd name="T45" fmla="*/ 510 h 70"/>
                  <a:gd name="T46" fmla="*/ 1873 w 170"/>
                  <a:gd name="T47" fmla="*/ 320 h 70"/>
                  <a:gd name="T48" fmla="*/ 1462 w 170"/>
                  <a:gd name="T49" fmla="*/ 344 h 70"/>
                  <a:gd name="T50" fmla="*/ 1863 w 170"/>
                  <a:gd name="T51" fmla="*/ 403 h 70"/>
                  <a:gd name="T52" fmla="*/ 1472 w 170"/>
                  <a:gd name="T53" fmla="*/ 379 h 70"/>
                  <a:gd name="T54" fmla="*/ 1824 w 170"/>
                  <a:gd name="T55" fmla="*/ 499 h 70"/>
                  <a:gd name="T56" fmla="*/ 1462 w 170"/>
                  <a:gd name="T57" fmla="*/ 417 h 70"/>
                  <a:gd name="T58" fmla="*/ 1266 w 170"/>
                  <a:gd name="T59" fmla="*/ 320 h 70"/>
                  <a:gd name="T60" fmla="*/ 949 w 170"/>
                  <a:gd name="T61" fmla="*/ 344 h 70"/>
                  <a:gd name="T62" fmla="*/ 1242 w 170"/>
                  <a:gd name="T63" fmla="*/ 379 h 70"/>
                  <a:gd name="T64" fmla="*/ 949 w 170"/>
                  <a:gd name="T65" fmla="*/ 417 h 70"/>
                  <a:gd name="T66" fmla="*/ 1228 w 170"/>
                  <a:gd name="T67" fmla="*/ 451 h 70"/>
                  <a:gd name="T68" fmla="*/ 949 w 170"/>
                  <a:gd name="T69" fmla="*/ 437 h 70"/>
                  <a:gd name="T70" fmla="*/ 792 w 170"/>
                  <a:gd name="T71" fmla="*/ 475 h 70"/>
                  <a:gd name="T72" fmla="*/ 607 w 170"/>
                  <a:gd name="T73" fmla="*/ 675 h 70"/>
                  <a:gd name="T74" fmla="*/ 366 w 170"/>
                  <a:gd name="T75" fmla="*/ 723 h 70"/>
                  <a:gd name="T76" fmla="*/ 171 w 170"/>
                  <a:gd name="T77" fmla="*/ 782 h 70"/>
                  <a:gd name="T78" fmla="*/ 1193 w 170"/>
                  <a:gd name="T79" fmla="*/ 59 h 70"/>
                  <a:gd name="T80" fmla="*/ 1071 w 170"/>
                  <a:gd name="T81" fmla="*/ 59 h 70"/>
                  <a:gd name="T82" fmla="*/ 1169 w 170"/>
                  <a:gd name="T83" fmla="*/ 213 h 70"/>
                  <a:gd name="T84" fmla="*/ 1155 w 170"/>
                  <a:gd name="T85" fmla="*/ 117 h 70"/>
                  <a:gd name="T86" fmla="*/ 1022 w 170"/>
                  <a:gd name="T87" fmla="*/ 203 h 70"/>
                  <a:gd name="T88" fmla="*/ 1022 w 170"/>
                  <a:gd name="T89" fmla="*/ 107 h 70"/>
                  <a:gd name="T90" fmla="*/ 1242 w 170"/>
                  <a:gd name="T91" fmla="*/ 747 h 70"/>
                  <a:gd name="T92" fmla="*/ 1179 w 170"/>
                  <a:gd name="T93" fmla="*/ 675 h 70"/>
                  <a:gd name="T94" fmla="*/ 1144 w 170"/>
                  <a:gd name="T95" fmla="*/ 747 h 70"/>
                  <a:gd name="T96" fmla="*/ 1095 w 170"/>
                  <a:gd name="T97" fmla="*/ 689 h 70"/>
                  <a:gd name="T98" fmla="*/ 1179 w 170"/>
                  <a:gd name="T99" fmla="*/ 616 h 70"/>
                  <a:gd name="T100" fmla="*/ 1169 w 170"/>
                  <a:gd name="T101" fmla="*/ 499 h 70"/>
                  <a:gd name="T102" fmla="*/ 1095 w 170"/>
                  <a:gd name="T103" fmla="*/ 616 h 70"/>
                  <a:gd name="T104" fmla="*/ 1081 w 170"/>
                  <a:gd name="T105" fmla="*/ 510 h 70"/>
                  <a:gd name="T106" fmla="*/ 558 w 170"/>
                  <a:gd name="T107" fmla="*/ 699 h 70"/>
                  <a:gd name="T108" fmla="*/ 523 w 170"/>
                  <a:gd name="T109" fmla="*/ 675 h 70"/>
                  <a:gd name="T110" fmla="*/ 499 w 170"/>
                  <a:gd name="T111" fmla="*/ 713 h 70"/>
                  <a:gd name="T112" fmla="*/ 534 w 170"/>
                  <a:gd name="T113" fmla="*/ 747 h 70"/>
                  <a:gd name="T114" fmla="*/ 558 w 170"/>
                  <a:gd name="T115" fmla="*/ 699 h 70"/>
                  <a:gd name="T116" fmla="*/ 181 w 170"/>
                  <a:gd name="T117" fmla="*/ 782 h 70"/>
                  <a:gd name="T118" fmla="*/ 352 w 170"/>
                  <a:gd name="T119" fmla="*/ 757 h 70"/>
                  <a:gd name="T120" fmla="*/ 607 w 170"/>
                  <a:gd name="T121" fmla="*/ 675 h 70"/>
                  <a:gd name="T122" fmla="*/ 816 w 170"/>
                  <a:gd name="T123" fmla="*/ 392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26"/>
              <p:cNvSpPr>
                <a:spLocks noEditPoints="1"/>
              </p:cNvSpPr>
              <p:nvPr/>
            </p:nvSpPr>
            <p:spPr bwMode="auto">
              <a:xfrm>
                <a:off x="3426" y="1355"/>
                <a:ext cx="593" cy="241"/>
              </a:xfrm>
              <a:custGeom>
                <a:avLst/>
                <a:gdLst>
                  <a:gd name="T0" fmla="*/ 2069 w 170"/>
                  <a:gd name="T1" fmla="*/ 238 h 70"/>
                  <a:gd name="T2" fmla="*/ 1252 w 170"/>
                  <a:gd name="T3" fmla="*/ 224 h 70"/>
                  <a:gd name="T4" fmla="*/ 1266 w 170"/>
                  <a:gd name="T5" fmla="*/ 107 h 70"/>
                  <a:gd name="T6" fmla="*/ 1350 w 170"/>
                  <a:gd name="T7" fmla="*/ 10 h 70"/>
                  <a:gd name="T8" fmla="*/ 1057 w 170"/>
                  <a:gd name="T9" fmla="*/ 0 h 70"/>
                  <a:gd name="T10" fmla="*/ 949 w 170"/>
                  <a:gd name="T11" fmla="*/ 83 h 70"/>
                  <a:gd name="T12" fmla="*/ 949 w 170"/>
                  <a:gd name="T13" fmla="*/ 248 h 70"/>
                  <a:gd name="T14" fmla="*/ 705 w 170"/>
                  <a:gd name="T15" fmla="*/ 344 h 70"/>
                  <a:gd name="T16" fmla="*/ 534 w 170"/>
                  <a:gd name="T17" fmla="*/ 592 h 70"/>
                  <a:gd name="T18" fmla="*/ 0 w 170"/>
                  <a:gd name="T19" fmla="*/ 830 h 70"/>
                  <a:gd name="T20" fmla="*/ 513 w 170"/>
                  <a:gd name="T21" fmla="*/ 806 h 70"/>
                  <a:gd name="T22" fmla="*/ 656 w 170"/>
                  <a:gd name="T23" fmla="*/ 733 h 70"/>
                  <a:gd name="T24" fmla="*/ 827 w 170"/>
                  <a:gd name="T25" fmla="*/ 544 h 70"/>
                  <a:gd name="T26" fmla="*/ 998 w 170"/>
                  <a:gd name="T27" fmla="*/ 520 h 70"/>
                  <a:gd name="T28" fmla="*/ 1012 w 170"/>
                  <a:gd name="T29" fmla="*/ 675 h 70"/>
                  <a:gd name="T30" fmla="*/ 1120 w 170"/>
                  <a:gd name="T31" fmla="*/ 782 h 70"/>
                  <a:gd name="T32" fmla="*/ 1364 w 170"/>
                  <a:gd name="T33" fmla="*/ 782 h 70"/>
                  <a:gd name="T34" fmla="*/ 1266 w 170"/>
                  <a:gd name="T35" fmla="*/ 651 h 70"/>
                  <a:gd name="T36" fmla="*/ 1252 w 170"/>
                  <a:gd name="T37" fmla="*/ 485 h 70"/>
                  <a:gd name="T38" fmla="*/ 1960 w 170"/>
                  <a:gd name="T39" fmla="*/ 568 h 70"/>
                  <a:gd name="T40" fmla="*/ 2069 w 170"/>
                  <a:gd name="T41" fmla="*/ 238 h 70"/>
                  <a:gd name="T42" fmla="*/ 1971 w 170"/>
                  <a:gd name="T43" fmla="*/ 286 h 70"/>
                  <a:gd name="T44" fmla="*/ 1898 w 170"/>
                  <a:gd name="T45" fmla="*/ 510 h 70"/>
                  <a:gd name="T46" fmla="*/ 1873 w 170"/>
                  <a:gd name="T47" fmla="*/ 320 h 70"/>
                  <a:gd name="T48" fmla="*/ 1462 w 170"/>
                  <a:gd name="T49" fmla="*/ 344 h 70"/>
                  <a:gd name="T50" fmla="*/ 1863 w 170"/>
                  <a:gd name="T51" fmla="*/ 403 h 70"/>
                  <a:gd name="T52" fmla="*/ 1472 w 170"/>
                  <a:gd name="T53" fmla="*/ 379 h 70"/>
                  <a:gd name="T54" fmla="*/ 1824 w 170"/>
                  <a:gd name="T55" fmla="*/ 499 h 70"/>
                  <a:gd name="T56" fmla="*/ 1462 w 170"/>
                  <a:gd name="T57" fmla="*/ 417 h 70"/>
                  <a:gd name="T58" fmla="*/ 1266 w 170"/>
                  <a:gd name="T59" fmla="*/ 320 h 70"/>
                  <a:gd name="T60" fmla="*/ 949 w 170"/>
                  <a:gd name="T61" fmla="*/ 344 h 70"/>
                  <a:gd name="T62" fmla="*/ 1242 w 170"/>
                  <a:gd name="T63" fmla="*/ 379 h 70"/>
                  <a:gd name="T64" fmla="*/ 949 w 170"/>
                  <a:gd name="T65" fmla="*/ 417 h 70"/>
                  <a:gd name="T66" fmla="*/ 1228 w 170"/>
                  <a:gd name="T67" fmla="*/ 451 h 70"/>
                  <a:gd name="T68" fmla="*/ 949 w 170"/>
                  <a:gd name="T69" fmla="*/ 437 h 70"/>
                  <a:gd name="T70" fmla="*/ 792 w 170"/>
                  <a:gd name="T71" fmla="*/ 475 h 70"/>
                  <a:gd name="T72" fmla="*/ 607 w 170"/>
                  <a:gd name="T73" fmla="*/ 675 h 70"/>
                  <a:gd name="T74" fmla="*/ 366 w 170"/>
                  <a:gd name="T75" fmla="*/ 723 h 70"/>
                  <a:gd name="T76" fmla="*/ 171 w 170"/>
                  <a:gd name="T77" fmla="*/ 782 h 70"/>
                  <a:gd name="T78" fmla="*/ 1193 w 170"/>
                  <a:gd name="T79" fmla="*/ 59 h 70"/>
                  <a:gd name="T80" fmla="*/ 1071 w 170"/>
                  <a:gd name="T81" fmla="*/ 59 h 70"/>
                  <a:gd name="T82" fmla="*/ 1169 w 170"/>
                  <a:gd name="T83" fmla="*/ 213 h 70"/>
                  <a:gd name="T84" fmla="*/ 1155 w 170"/>
                  <a:gd name="T85" fmla="*/ 117 h 70"/>
                  <a:gd name="T86" fmla="*/ 1022 w 170"/>
                  <a:gd name="T87" fmla="*/ 203 h 70"/>
                  <a:gd name="T88" fmla="*/ 1022 w 170"/>
                  <a:gd name="T89" fmla="*/ 107 h 70"/>
                  <a:gd name="T90" fmla="*/ 1242 w 170"/>
                  <a:gd name="T91" fmla="*/ 747 h 70"/>
                  <a:gd name="T92" fmla="*/ 1179 w 170"/>
                  <a:gd name="T93" fmla="*/ 675 h 70"/>
                  <a:gd name="T94" fmla="*/ 1144 w 170"/>
                  <a:gd name="T95" fmla="*/ 747 h 70"/>
                  <a:gd name="T96" fmla="*/ 1095 w 170"/>
                  <a:gd name="T97" fmla="*/ 689 h 70"/>
                  <a:gd name="T98" fmla="*/ 1179 w 170"/>
                  <a:gd name="T99" fmla="*/ 616 h 70"/>
                  <a:gd name="T100" fmla="*/ 1169 w 170"/>
                  <a:gd name="T101" fmla="*/ 499 h 70"/>
                  <a:gd name="T102" fmla="*/ 1095 w 170"/>
                  <a:gd name="T103" fmla="*/ 616 h 70"/>
                  <a:gd name="T104" fmla="*/ 1081 w 170"/>
                  <a:gd name="T105" fmla="*/ 510 h 70"/>
                  <a:gd name="T106" fmla="*/ 558 w 170"/>
                  <a:gd name="T107" fmla="*/ 699 h 70"/>
                  <a:gd name="T108" fmla="*/ 523 w 170"/>
                  <a:gd name="T109" fmla="*/ 675 h 70"/>
                  <a:gd name="T110" fmla="*/ 499 w 170"/>
                  <a:gd name="T111" fmla="*/ 713 h 70"/>
                  <a:gd name="T112" fmla="*/ 534 w 170"/>
                  <a:gd name="T113" fmla="*/ 747 h 70"/>
                  <a:gd name="T114" fmla="*/ 558 w 170"/>
                  <a:gd name="T115" fmla="*/ 699 h 70"/>
                  <a:gd name="T116" fmla="*/ 181 w 170"/>
                  <a:gd name="T117" fmla="*/ 782 h 70"/>
                  <a:gd name="T118" fmla="*/ 352 w 170"/>
                  <a:gd name="T119" fmla="*/ 757 h 70"/>
                  <a:gd name="T120" fmla="*/ 607 w 170"/>
                  <a:gd name="T121" fmla="*/ 675 h 70"/>
                  <a:gd name="T122" fmla="*/ 816 w 170"/>
                  <a:gd name="T123" fmla="*/ 392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27"/>
              <p:cNvSpPr>
                <a:spLocks noEditPoints="1"/>
              </p:cNvSpPr>
              <p:nvPr/>
            </p:nvSpPr>
            <p:spPr bwMode="auto">
              <a:xfrm>
                <a:off x="3056" y="1438"/>
                <a:ext cx="412" cy="486"/>
              </a:xfrm>
              <a:custGeom>
                <a:avLst/>
                <a:gdLst>
                  <a:gd name="T0" fmla="*/ 1330 w 118"/>
                  <a:gd name="T1" fmla="*/ 0 h 141"/>
                  <a:gd name="T2" fmla="*/ 660 w 118"/>
                  <a:gd name="T3" fmla="*/ 462 h 141"/>
                  <a:gd name="T4" fmla="*/ 587 w 118"/>
                  <a:gd name="T5" fmla="*/ 355 h 141"/>
                  <a:gd name="T6" fmla="*/ 597 w 118"/>
                  <a:gd name="T7" fmla="*/ 238 h 141"/>
                  <a:gd name="T8" fmla="*/ 367 w 118"/>
                  <a:gd name="T9" fmla="*/ 393 h 141"/>
                  <a:gd name="T10" fmla="*/ 318 w 118"/>
                  <a:gd name="T11" fmla="*/ 510 h 141"/>
                  <a:gd name="T12" fmla="*/ 415 w 118"/>
                  <a:gd name="T13" fmla="*/ 655 h 141"/>
                  <a:gd name="T14" fmla="*/ 279 w 118"/>
                  <a:gd name="T15" fmla="*/ 879 h 141"/>
                  <a:gd name="T16" fmla="*/ 304 w 118"/>
                  <a:gd name="T17" fmla="*/ 1175 h 141"/>
                  <a:gd name="T18" fmla="*/ 0 w 118"/>
                  <a:gd name="T19" fmla="*/ 1675 h 141"/>
                  <a:gd name="T20" fmla="*/ 402 w 118"/>
                  <a:gd name="T21" fmla="*/ 1355 h 141"/>
                  <a:gd name="T22" fmla="*/ 475 w 118"/>
                  <a:gd name="T23" fmla="*/ 1213 h 141"/>
                  <a:gd name="T24" fmla="*/ 499 w 118"/>
                  <a:gd name="T25" fmla="*/ 975 h 141"/>
                  <a:gd name="T26" fmla="*/ 621 w 118"/>
                  <a:gd name="T27" fmla="*/ 855 h 141"/>
                  <a:gd name="T28" fmla="*/ 730 w 118"/>
                  <a:gd name="T29" fmla="*/ 962 h 141"/>
                  <a:gd name="T30" fmla="*/ 876 w 118"/>
                  <a:gd name="T31" fmla="*/ 986 h 141"/>
                  <a:gd name="T32" fmla="*/ 1086 w 118"/>
                  <a:gd name="T33" fmla="*/ 855 h 141"/>
                  <a:gd name="T34" fmla="*/ 925 w 118"/>
                  <a:gd name="T35" fmla="*/ 796 h 141"/>
                  <a:gd name="T36" fmla="*/ 817 w 118"/>
                  <a:gd name="T37" fmla="*/ 676 h 141"/>
                  <a:gd name="T38" fmla="*/ 1439 w 118"/>
                  <a:gd name="T39" fmla="*/ 345 h 141"/>
                  <a:gd name="T40" fmla="*/ 1330 w 118"/>
                  <a:gd name="T41" fmla="*/ 0 h 141"/>
                  <a:gd name="T42" fmla="*/ 1267 w 118"/>
                  <a:gd name="T43" fmla="*/ 97 h 141"/>
                  <a:gd name="T44" fmla="*/ 1355 w 118"/>
                  <a:gd name="T45" fmla="*/ 321 h 141"/>
                  <a:gd name="T46" fmla="*/ 1219 w 118"/>
                  <a:gd name="T47" fmla="*/ 179 h 141"/>
                  <a:gd name="T48" fmla="*/ 890 w 118"/>
                  <a:gd name="T49" fmla="*/ 441 h 141"/>
                  <a:gd name="T50" fmla="*/ 1257 w 118"/>
                  <a:gd name="T51" fmla="*/ 262 h 141"/>
                  <a:gd name="T52" fmla="*/ 925 w 118"/>
                  <a:gd name="T53" fmla="*/ 462 h 141"/>
                  <a:gd name="T54" fmla="*/ 1281 w 118"/>
                  <a:gd name="T55" fmla="*/ 355 h 141"/>
                  <a:gd name="T56" fmla="*/ 939 w 118"/>
                  <a:gd name="T57" fmla="*/ 500 h 141"/>
                  <a:gd name="T58" fmla="*/ 719 w 118"/>
                  <a:gd name="T59" fmla="*/ 534 h 141"/>
                  <a:gd name="T60" fmla="*/ 475 w 118"/>
                  <a:gd name="T61" fmla="*/ 738 h 141"/>
                  <a:gd name="T62" fmla="*/ 730 w 118"/>
                  <a:gd name="T63" fmla="*/ 607 h 141"/>
                  <a:gd name="T64" fmla="*/ 513 w 118"/>
                  <a:gd name="T65" fmla="*/ 796 h 141"/>
                  <a:gd name="T66" fmla="*/ 768 w 118"/>
                  <a:gd name="T67" fmla="*/ 665 h 141"/>
                  <a:gd name="T68" fmla="*/ 538 w 118"/>
                  <a:gd name="T69" fmla="*/ 807 h 141"/>
                  <a:gd name="T70" fmla="*/ 440 w 118"/>
                  <a:gd name="T71" fmla="*/ 927 h 141"/>
                  <a:gd name="T72" fmla="*/ 402 w 118"/>
                  <a:gd name="T73" fmla="*/ 1199 h 141"/>
                  <a:gd name="T74" fmla="*/ 230 w 118"/>
                  <a:gd name="T75" fmla="*/ 1379 h 141"/>
                  <a:gd name="T76" fmla="*/ 122 w 118"/>
                  <a:gd name="T77" fmla="*/ 1534 h 141"/>
                  <a:gd name="T78" fmla="*/ 499 w 118"/>
                  <a:gd name="T79" fmla="*/ 355 h 141"/>
                  <a:gd name="T80" fmla="*/ 402 w 118"/>
                  <a:gd name="T81" fmla="*/ 427 h 141"/>
                  <a:gd name="T82" fmla="*/ 587 w 118"/>
                  <a:gd name="T83" fmla="*/ 500 h 141"/>
                  <a:gd name="T84" fmla="*/ 513 w 118"/>
                  <a:gd name="T85" fmla="*/ 427 h 141"/>
                  <a:gd name="T86" fmla="*/ 464 w 118"/>
                  <a:gd name="T87" fmla="*/ 583 h 141"/>
                  <a:gd name="T88" fmla="*/ 402 w 118"/>
                  <a:gd name="T89" fmla="*/ 500 h 141"/>
                  <a:gd name="T90" fmla="*/ 950 w 118"/>
                  <a:gd name="T91" fmla="*/ 893 h 141"/>
                  <a:gd name="T92" fmla="*/ 866 w 118"/>
                  <a:gd name="T93" fmla="*/ 869 h 141"/>
                  <a:gd name="T94" fmla="*/ 876 w 118"/>
                  <a:gd name="T95" fmla="*/ 951 h 141"/>
                  <a:gd name="T96" fmla="*/ 803 w 118"/>
                  <a:gd name="T97" fmla="*/ 927 h 141"/>
                  <a:gd name="T98" fmla="*/ 827 w 118"/>
                  <a:gd name="T99" fmla="*/ 820 h 141"/>
                  <a:gd name="T100" fmla="*/ 754 w 118"/>
                  <a:gd name="T101" fmla="*/ 738 h 141"/>
                  <a:gd name="T102" fmla="*/ 768 w 118"/>
                  <a:gd name="T103" fmla="*/ 869 h 141"/>
                  <a:gd name="T104" fmla="*/ 695 w 118"/>
                  <a:gd name="T105" fmla="*/ 796 h 141"/>
                  <a:gd name="T106" fmla="*/ 391 w 118"/>
                  <a:gd name="T107" fmla="*/ 1248 h 141"/>
                  <a:gd name="T108" fmla="*/ 342 w 118"/>
                  <a:gd name="T109" fmla="*/ 1248 h 141"/>
                  <a:gd name="T110" fmla="*/ 328 w 118"/>
                  <a:gd name="T111" fmla="*/ 1296 h 141"/>
                  <a:gd name="T112" fmla="*/ 377 w 118"/>
                  <a:gd name="T113" fmla="*/ 1296 h 141"/>
                  <a:gd name="T114" fmla="*/ 391 w 118"/>
                  <a:gd name="T115" fmla="*/ 1248 h 141"/>
                  <a:gd name="T116" fmla="*/ 122 w 118"/>
                  <a:gd name="T117" fmla="*/ 1534 h 141"/>
                  <a:gd name="T118" fmla="*/ 255 w 118"/>
                  <a:gd name="T119" fmla="*/ 1413 h 141"/>
                  <a:gd name="T120" fmla="*/ 402 w 118"/>
                  <a:gd name="T121" fmla="*/ 1189 h 141"/>
                  <a:gd name="T122" fmla="*/ 391 w 118"/>
                  <a:gd name="T123" fmla="*/ 844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Freeform 28"/>
              <p:cNvSpPr>
                <a:spLocks noEditPoints="1"/>
              </p:cNvSpPr>
              <p:nvPr/>
            </p:nvSpPr>
            <p:spPr bwMode="auto">
              <a:xfrm>
                <a:off x="3056" y="1438"/>
                <a:ext cx="412" cy="486"/>
              </a:xfrm>
              <a:custGeom>
                <a:avLst/>
                <a:gdLst>
                  <a:gd name="T0" fmla="*/ 1330 w 118"/>
                  <a:gd name="T1" fmla="*/ 0 h 141"/>
                  <a:gd name="T2" fmla="*/ 660 w 118"/>
                  <a:gd name="T3" fmla="*/ 462 h 141"/>
                  <a:gd name="T4" fmla="*/ 587 w 118"/>
                  <a:gd name="T5" fmla="*/ 355 h 141"/>
                  <a:gd name="T6" fmla="*/ 597 w 118"/>
                  <a:gd name="T7" fmla="*/ 238 h 141"/>
                  <a:gd name="T8" fmla="*/ 367 w 118"/>
                  <a:gd name="T9" fmla="*/ 393 h 141"/>
                  <a:gd name="T10" fmla="*/ 318 w 118"/>
                  <a:gd name="T11" fmla="*/ 510 h 141"/>
                  <a:gd name="T12" fmla="*/ 415 w 118"/>
                  <a:gd name="T13" fmla="*/ 655 h 141"/>
                  <a:gd name="T14" fmla="*/ 279 w 118"/>
                  <a:gd name="T15" fmla="*/ 879 h 141"/>
                  <a:gd name="T16" fmla="*/ 304 w 118"/>
                  <a:gd name="T17" fmla="*/ 1175 h 141"/>
                  <a:gd name="T18" fmla="*/ 0 w 118"/>
                  <a:gd name="T19" fmla="*/ 1675 h 141"/>
                  <a:gd name="T20" fmla="*/ 402 w 118"/>
                  <a:gd name="T21" fmla="*/ 1355 h 141"/>
                  <a:gd name="T22" fmla="*/ 475 w 118"/>
                  <a:gd name="T23" fmla="*/ 1213 h 141"/>
                  <a:gd name="T24" fmla="*/ 499 w 118"/>
                  <a:gd name="T25" fmla="*/ 975 h 141"/>
                  <a:gd name="T26" fmla="*/ 621 w 118"/>
                  <a:gd name="T27" fmla="*/ 855 h 141"/>
                  <a:gd name="T28" fmla="*/ 730 w 118"/>
                  <a:gd name="T29" fmla="*/ 962 h 141"/>
                  <a:gd name="T30" fmla="*/ 876 w 118"/>
                  <a:gd name="T31" fmla="*/ 986 h 141"/>
                  <a:gd name="T32" fmla="*/ 1086 w 118"/>
                  <a:gd name="T33" fmla="*/ 855 h 141"/>
                  <a:gd name="T34" fmla="*/ 925 w 118"/>
                  <a:gd name="T35" fmla="*/ 796 h 141"/>
                  <a:gd name="T36" fmla="*/ 817 w 118"/>
                  <a:gd name="T37" fmla="*/ 676 h 141"/>
                  <a:gd name="T38" fmla="*/ 1439 w 118"/>
                  <a:gd name="T39" fmla="*/ 345 h 141"/>
                  <a:gd name="T40" fmla="*/ 1330 w 118"/>
                  <a:gd name="T41" fmla="*/ 0 h 141"/>
                  <a:gd name="T42" fmla="*/ 1267 w 118"/>
                  <a:gd name="T43" fmla="*/ 97 h 141"/>
                  <a:gd name="T44" fmla="*/ 1355 w 118"/>
                  <a:gd name="T45" fmla="*/ 321 h 141"/>
                  <a:gd name="T46" fmla="*/ 1219 w 118"/>
                  <a:gd name="T47" fmla="*/ 179 h 141"/>
                  <a:gd name="T48" fmla="*/ 890 w 118"/>
                  <a:gd name="T49" fmla="*/ 441 h 141"/>
                  <a:gd name="T50" fmla="*/ 1257 w 118"/>
                  <a:gd name="T51" fmla="*/ 262 h 141"/>
                  <a:gd name="T52" fmla="*/ 925 w 118"/>
                  <a:gd name="T53" fmla="*/ 462 h 141"/>
                  <a:gd name="T54" fmla="*/ 1281 w 118"/>
                  <a:gd name="T55" fmla="*/ 355 h 141"/>
                  <a:gd name="T56" fmla="*/ 939 w 118"/>
                  <a:gd name="T57" fmla="*/ 500 h 141"/>
                  <a:gd name="T58" fmla="*/ 719 w 118"/>
                  <a:gd name="T59" fmla="*/ 534 h 141"/>
                  <a:gd name="T60" fmla="*/ 475 w 118"/>
                  <a:gd name="T61" fmla="*/ 738 h 141"/>
                  <a:gd name="T62" fmla="*/ 730 w 118"/>
                  <a:gd name="T63" fmla="*/ 607 h 141"/>
                  <a:gd name="T64" fmla="*/ 513 w 118"/>
                  <a:gd name="T65" fmla="*/ 796 h 141"/>
                  <a:gd name="T66" fmla="*/ 768 w 118"/>
                  <a:gd name="T67" fmla="*/ 665 h 141"/>
                  <a:gd name="T68" fmla="*/ 538 w 118"/>
                  <a:gd name="T69" fmla="*/ 807 h 141"/>
                  <a:gd name="T70" fmla="*/ 440 w 118"/>
                  <a:gd name="T71" fmla="*/ 927 h 141"/>
                  <a:gd name="T72" fmla="*/ 402 w 118"/>
                  <a:gd name="T73" fmla="*/ 1199 h 141"/>
                  <a:gd name="T74" fmla="*/ 230 w 118"/>
                  <a:gd name="T75" fmla="*/ 1379 h 141"/>
                  <a:gd name="T76" fmla="*/ 122 w 118"/>
                  <a:gd name="T77" fmla="*/ 1534 h 141"/>
                  <a:gd name="T78" fmla="*/ 499 w 118"/>
                  <a:gd name="T79" fmla="*/ 355 h 141"/>
                  <a:gd name="T80" fmla="*/ 402 w 118"/>
                  <a:gd name="T81" fmla="*/ 427 h 141"/>
                  <a:gd name="T82" fmla="*/ 587 w 118"/>
                  <a:gd name="T83" fmla="*/ 500 h 141"/>
                  <a:gd name="T84" fmla="*/ 513 w 118"/>
                  <a:gd name="T85" fmla="*/ 427 h 141"/>
                  <a:gd name="T86" fmla="*/ 464 w 118"/>
                  <a:gd name="T87" fmla="*/ 583 h 141"/>
                  <a:gd name="T88" fmla="*/ 402 w 118"/>
                  <a:gd name="T89" fmla="*/ 500 h 141"/>
                  <a:gd name="T90" fmla="*/ 950 w 118"/>
                  <a:gd name="T91" fmla="*/ 893 h 141"/>
                  <a:gd name="T92" fmla="*/ 866 w 118"/>
                  <a:gd name="T93" fmla="*/ 869 h 141"/>
                  <a:gd name="T94" fmla="*/ 876 w 118"/>
                  <a:gd name="T95" fmla="*/ 951 h 141"/>
                  <a:gd name="T96" fmla="*/ 803 w 118"/>
                  <a:gd name="T97" fmla="*/ 927 h 141"/>
                  <a:gd name="T98" fmla="*/ 827 w 118"/>
                  <a:gd name="T99" fmla="*/ 820 h 141"/>
                  <a:gd name="T100" fmla="*/ 754 w 118"/>
                  <a:gd name="T101" fmla="*/ 738 h 141"/>
                  <a:gd name="T102" fmla="*/ 768 w 118"/>
                  <a:gd name="T103" fmla="*/ 869 h 141"/>
                  <a:gd name="T104" fmla="*/ 695 w 118"/>
                  <a:gd name="T105" fmla="*/ 796 h 141"/>
                  <a:gd name="T106" fmla="*/ 391 w 118"/>
                  <a:gd name="T107" fmla="*/ 1248 h 141"/>
                  <a:gd name="T108" fmla="*/ 342 w 118"/>
                  <a:gd name="T109" fmla="*/ 1248 h 141"/>
                  <a:gd name="T110" fmla="*/ 328 w 118"/>
                  <a:gd name="T111" fmla="*/ 1296 h 141"/>
                  <a:gd name="T112" fmla="*/ 377 w 118"/>
                  <a:gd name="T113" fmla="*/ 1296 h 141"/>
                  <a:gd name="T114" fmla="*/ 391 w 118"/>
                  <a:gd name="T115" fmla="*/ 1248 h 141"/>
                  <a:gd name="T116" fmla="*/ 122 w 118"/>
                  <a:gd name="T117" fmla="*/ 1534 h 141"/>
                  <a:gd name="T118" fmla="*/ 255 w 118"/>
                  <a:gd name="T119" fmla="*/ 1413 h 141"/>
                  <a:gd name="T120" fmla="*/ 402 w 118"/>
                  <a:gd name="T121" fmla="*/ 1189 h 141"/>
                  <a:gd name="T122" fmla="*/ 391 w 118"/>
                  <a:gd name="T123" fmla="*/ 844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Freeform 29"/>
              <p:cNvSpPr>
                <a:spLocks noEditPoints="1"/>
              </p:cNvSpPr>
              <p:nvPr/>
            </p:nvSpPr>
            <p:spPr bwMode="auto">
              <a:xfrm>
                <a:off x="2816" y="1789"/>
                <a:ext cx="247" cy="615"/>
              </a:xfrm>
              <a:custGeom>
                <a:avLst/>
                <a:gdLst>
                  <a:gd name="T0" fmla="*/ 546 w 71"/>
                  <a:gd name="T1" fmla="*/ 0 h 178"/>
                  <a:gd name="T2" fmla="*/ 278 w 71"/>
                  <a:gd name="T3" fmla="*/ 753 h 178"/>
                  <a:gd name="T4" fmla="*/ 157 w 71"/>
                  <a:gd name="T5" fmla="*/ 715 h 178"/>
                  <a:gd name="T6" fmla="*/ 97 w 71"/>
                  <a:gd name="T7" fmla="*/ 608 h 178"/>
                  <a:gd name="T8" fmla="*/ 0 w 71"/>
                  <a:gd name="T9" fmla="*/ 871 h 178"/>
                  <a:gd name="T10" fmla="*/ 35 w 71"/>
                  <a:gd name="T11" fmla="*/ 992 h 178"/>
                  <a:gd name="T12" fmla="*/ 205 w 71"/>
                  <a:gd name="T13" fmla="*/ 1064 h 178"/>
                  <a:gd name="T14" fmla="*/ 230 w 71"/>
                  <a:gd name="T15" fmla="*/ 1313 h 178"/>
                  <a:gd name="T16" fmla="*/ 424 w 71"/>
                  <a:gd name="T17" fmla="*/ 1551 h 178"/>
                  <a:gd name="T18" fmla="*/ 484 w 71"/>
                  <a:gd name="T19" fmla="*/ 2125 h 178"/>
                  <a:gd name="T20" fmla="*/ 616 w 71"/>
                  <a:gd name="T21" fmla="*/ 1634 h 178"/>
                  <a:gd name="T22" fmla="*/ 591 w 71"/>
                  <a:gd name="T23" fmla="*/ 1479 h 178"/>
                  <a:gd name="T24" fmla="*/ 459 w 71"/>
                  <a:gd name="T25" fmla="*/ 1265 h 178"/>
                  <a:gd name="T26" fmla="*/ 484 w 71"/>
                  <a:gd name="T27" fmla="*/ 1099 h 178"/>
                  <a:gd name="T28" fmla="*/ 640 w 71"/>
                  <a:gd name="T29" fmla="*/ 1123 h 178"/>
                  <a:gd name="T30" fmla="*/ 776 w 71"/>
                  <a:gd name="T31" fmla="*/ 1064 h 178"/>
                  <a:gd name="T32" fmla="*/ 859 w 71"/>
                  <a:gd name="T33" fmla="*/ 822 h 178"/>
                  <a:gd name="T34" fmla="*/ 689 w 71"/>
                  <a:gd name="T35" fmla="*/ 884 h 178"/>
                  <a:gd name="T36" fmla="*/ 532 w 71"/>
                  <a:gd name="T37" fmla="*/ 846 h 178"/>
                  <a:gd name="T38" fmla="*/ 835 w 71"/>
                  <a:gd name="T39" fmla="*/ 214 h 178"/>
                  <a:gd name="T40" fmla="*/ 546 w 71"/>
                  <a:gd name="T41" fmla="*/ 0 h 178"/>
                  <a:gd name="T42" fmla="*/ 557 w 71"/>
                  <a:gd name="T43" fmla="*/ 107 h 178"/>
                  <a:gd name="T44" fmla="*/ 751 w 71"/>
                  <a:gd name="T45" fmla="*/ 252 h 178"/>
                  <a:gd name="T46" fmla="*/ 557 w 71"/>
                  <a:gd name="T47" fmla="*/ 214 h 178"/>
                  <a:gd name="T48" fmla="*/ 449 w 71"/>
                  <a:gd name="T49" fmla="*/ 598 h 178"/>
                  <a:gd name="T50" fmla="*/ 630 w 71"/>
                  <a:gd name="T51" fmla="*/ 252 h 178"/>
                  <a:gd name="T52" fmla="*/ 484 w 71"/>
                  <a:gd name="T53" fmla="*/ 608 h 178"/>
                  <a:gd name="T54" fmla="*/ 713 w 71"/>
                  <a:gd name="T55" fmla="*/ 321 h 178"/>
                  <a:gd name="T56" fmla="*/ 522 w 71"/>
                  <a:gd name="T57" fmla="*/ 632 h 178"/>
                  <a:gd name="T58" fmla="*/ 362 w 71"/>
                  <a:gd name="T59" fmla="*/ 788 h 178"/>
                  <a:gd name="T60" fmla="*/ 303 w 71"/>
                  <a:gd name="T61" fmla="*/ 1085 h 178"/>
                  <a:gd name="T62" fmla="*/ 424 w 71"/>
                  <a:gd name="T63" fmla="*/ 822 h 178"/>
                  <a:gd name="T64" fmla="*/ 362 w 71"/>
                  <a:gd name="T65" fmla="*/ 1109 h 178"/>
                  <a:gd name="T66" fmla="*/ 497 w 71"/>
                  <a:gd name="T67" fmla="*/ 860 h 178"/>
                  <a:gd name="T68" fmla="*/ 400 w 71"/>
                  <a:gd name="T69" fmla="*/ 1109 h 178"/>
                  <a:gd name="T70" fmla="*/ 386 w 71"/>
                  <a:gd name="T71" fmla="*/ 1265 h 178"/>
                  <a:gd name="T72" fmla="*/ 508 w 71"/>
                  <a:gd name="T73" fmla="*/ 1503 h 178"/>
                  <a:gd name="T74" fmla="*/ 484 w 71"/>
                  <a:gd name="T75" fmla="*/ 1741 h 178"/>
                  <a:gd name="T76" fmla="*/ 484 w 71"/>
                  <a:gd name="T77" fmla="*/ 1945 h 178"/>
                  <a:gd name="T78" fmla="*/ 97 w 71"/>
                  <a:gd name="T79" fmla="*/ 764 h 178"/>
                  <a:gd name="T80" fmla="*/ 59 w 71"/>
                  <a:gd name="T81" fmla="*/ 884 h 178"/>
                  <a:gd name="T82" fmla="*/ 244 w 71"/>
                  <a:gd name="T83" fmla="*/ 836 h 178"/>
                  <a:gd name="T84" fmla="*/ 132 w 71"/>
                  <a:gd name="T85" fmla="*/ 822 h 178"/>
                  <a:gd name="T86" fmla="*/ 181 w 71"/>
                  <a:gd name="T87" fmla="*/ 967 h 178"/>
                  <a:gd name="T88" fmla="*/ 97 w 71"/>
                  <a:gd name="T89" fmla="*/ 943 h 178"/>
                  <a:gd name="T90" fmla="*/ 776 w 71"/>
                  <a:gd name="T91" fmla="*/ 943 h 178"/>
                  <a:gd name="T92" fmla="*/ 689 w 71"/>
                  <a:gd name="T93" fmla="*/ 967 h 178"/>
                  <a:gd name="T94" fmla="*/ 751 w 71"/>
                  <a:gd name="T95" fmla="*/ 1026 h 178"/>
                  <a:gd name="T96" fmla="*/ 678 w 71"/>
                  <a:gd name="T97" fmla="*/ 1050 h 178"/>
                  <a:gd name="T98" fmla="*/ 630 w 71"/>
                  <a:gd name="T99" fmla="*/ 943 h 178"/>
                  <a:gd name="T100" fmla="*/ 522 w 71"/>
                  <a:gd name="T101" fmla="*/ 919 h 178"/>
                  <a:gd name="T102" fmla="*/ 616 w 71"/>
                  <a:gd name="T103" fmla="*/ 1026 h 178"/>
                  <a:gd name="T104" fmla="*/ 508 w 71"/>
                  <a:gd name="T105" fmla="*/ 1002 h 178"/>
                  <a:gd name="T106" fmla="*/ 532 w 71"/>
                  <a:gd name="T107" fmla="*/ 1551 h 178"/>
                  <a:gd name="T108" fmla="*/ 497 w 71"/>
                  <a:gd name="T109" fmla="*/ 1576 h 178"/>
                  <a:gd name="T110" fmla="*/ 522 w 71"/>
                  <a:gd name="T111" fmla="*/ 1624 h 178"/>
                  <a:gd name="T112" fmla="*/ 557 w 71"/>
                  <a:gd name="T113" fmla="*/ 1600 h 178"/>
                  <a:gd name="T114" fmla="*/ 532 w 71"/>
                  <a:gd name="T115" fmla="*/ 1551 h 178"/>
                  <a:gd name="T116" fmla="*/ 497 w 71"/>
                  <a:gd name="T117" fmla="*/ 1935 h 178"/>
                  <a:gd name="T118" fmla="*/ 522 w 71"/>
                  <a:gd name="T119" fmla="*/ 1766 h 178"/>
                  <a:gd name="T120" fmla="*/ 508 w 71"/>
                  <a:gd name="T121" fmla="*/ 1503 h 178"/>
                  <a:gd name="T122" fmla="*/ 303 w 71"/>
                  <a:gd name="T123" fmla="*/ 1230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45" y="0"/>
                    </a:moveTo>
                    <a:lnTo>
                      <a:pt x="23" y="63"/>
                    </a:lnTo>
                    <a:lnTo>
                      <a:pt x="13" y="60"/>
                    </a:lnTo>
                    <a:lnTo>
                      <a:pt x="8" y="51"/>
                    </a:lnTo>
                    <a:lnTo>
                      <a:pt x="0" y="73"/>
                    </a:lnTo>
                    <a:lnTo>
                      <a:pt x="3" y="83"/>
                    </a:lnTo>
                    <a:lnTo>
                      <a:pt x="17" y="89"/>
                    </a:lnTo>
                    <a:cubicBezTo>
                      <a:pt x="17" y="89"/>
                      <a:pt x="14" y="103"/>
                      <a:pt x="19" y="110"/>
                    </a:cubicBezTo>
                    <a:cubicBezTo>
                      <a:pt x="23" y="118"/>
                      <a:pt x="33" y="124"/>
                      <a:pt x="35" y="130"/>
                    </a:cubicBezTo>
                    <a:cubicBezTo>
                      <a:pt x="36" y="135"/>
                      <a:pt x="40" y="178"/>
                      <a:pt x="40" y="178"/>
                    </a:cubicBezTo>
                    <a:lnTo>
                      <a:pt x="51" y="137"/>
                    </a:lnTo>
                    <a:cubicBezTo>
                      <a:pt x="51" y="131"/>
                      <a:pt x="51" y="127"/>
                      <a:pt x="49" y="124"/>
                    </a:cubicBezTo>
                    <a:cubicBezTo>
                      <a:pt x="45" y="118"/>
                      <a:pt x="38" y="109"/>
                      <a:pt x="38" y="106"/>
                    </a:cubicBezTo>
                    <a:cubicBezTo>
                      <a:pt x="38" y="101"/>
                      <a:pt x="40" y="92"/>
                      <a:pt x="40" y="92"/>
                    </a:cubicBezTo>
                    <a:lnTo>
                      <a:pt x="53" y="94"/>
                    </a:lnTo>
                    <a:lnTo>
                      <a:pt x="64" y="89"/>
                    </a:lnTo>
                    <a:lnTo>
                      <a:pt x="71" y="69"/>
                    </a:lnTo>
                    <a:lnTo>
                      <a:pt x="57" y="74"/>
                    </a:lnTo>
                    <a:lnTo>
                      <a:pt x="44" y="71"/>
                    </a:lnTo>
                    <a:lnTo>
                      <a:pt x="69" y="18"/>
                    </a:lnTo>
                    <a:lnTo>
                      <a:pt x="45" y="0"/>
                    </a:lnTo>
                    <a:close/>
                    <a:moveTo>
                      <a:pt x="46" y="9"/>
                    </a:moveTo>
                    <a:lnTo>
                      <a:pt x="62" y="21"/>
                    </a:lnTo>
                    <a:moveTo>
                      <a:pt x="46" y="18"/>
                    </a:moveTo>
                    <a:lnTo>
                      <a:pt x="37" y="50"/>
                    </a:lnTo>
                    <a:moveTo>
                      <a:pt x="52" y="21"/>
                    </a:moveTo>
                    <a:lnTo>
                      <a:pt x="40" y="51"/>
                    </a:lnTo>
                    <a:moveTo>
                      <a:pt x="59" y="27"/>
                    </a:moveTo>
                    <a:lnTo>
                      <a:pt x="43" y="53"/>
                    </a:lnTo>
                    <a:moveTo>
                      <a:pt x="30" y="66"/>
                    </a:moveTo>
                    <a:lnTo>
                      <a:pt x="25" y="91"/>
                    </a:lnTo>
                    <a:moveTo>
                      <a:pt x="35" y="69"/>
                    </a:moveTo>
                    <a:lnTo>
                      <a:pt x="30" y="93"/>
                    </a:lnTo>
                    <a:moveTo>
                      <a:pt x="41" y="72"/>
                    </a:moveTo>
                    <a:lnTo>
                      <a:pt x="33" y="93"/>
                    </a:lnTo>
                    <a:moveTo>
                      <a:pt x="32" y="106"/>
                    </a:moveTo>
                    <a:lnTo>
                      <a:pt x="42" y="126"/>
                    </a:lnTo>
                    <a:moveTo>
                      <a:pt x="40" y="146"/>
                    </a:moveTo>
                    <a:lnTo>
                      <a:pt x="40" y="163"/>
                    </a:lnTo>
                    <a:moveTo>
                      <a:pt x="8" y="64"/>
                    </a:moveTo>
                    <a:lnTo>
                      <a:pt x="5" y="74"/>
                    </a:lnTo>
                    <a:moveTo>
                      <a:pt x="20" y="70"/>
                    </a:moveTo>
                    <a:lnTo>
                      <a:pt x="11" y="69"/>
                    </a:lnTo>
                    <a:moveTo>
                      <a:pt x="15" y="81"/>
                    </a:moveTo>
                    <a:lnTo>
                      <a:pt x="8" y="79"/>
                    </a:lnTo>
                    <a:moveTo>
                      <a:pt x="64" y="79"/>
                    </a:moveTo>
                    <a:lnTo>
                      <a:pt x="57" y="81"/>
                    </a:lnTo>
                    <a:moveTo>
                      <a:pt x="62" y="86"/>
                    </a:moveTo>
                    <a:lnTo>
                      <a:pt x="56" y="88"/>
                    </a:lnTo>
                    <a:moveTo>
                      <a:pt x="52" y="79"/>
                    </a:moveTo>
                    <a:lnTo>
                      <a:pt x="43" y="77"/>
                    </a:lnTo>
                    <a:moveTo>
                      <a:pt x="51" y="86"/>
                    </a:moveTo>
                    <a:lnTo>
                      <a:pt x="42" y="84"/>
                    </a:lnTo>
                    <a:moveTo>
                      <a:pt x="44" y="130"/>
                    </a:moveTo>
                    <a:cubicBezTo>
                      <a:pt x="42" y="130"/>
                      <a:pt x="41" y="131"/>
                      <a:pt x="41" y="132"/>
                    </a:cubicBezTo>
                    <a:cubicBezTo>
                      <a:pt x="40" y="134"/>
                      <a:pt x="41" y="135"/>
                      <a:pt x="43" y="136"/>
                    </a:cubicBezTo>
                    <a:cubicBezTo>
                      <a:pt x="44" y="136"/>
                      <a:pt x="46" y="135"/>
                      <a:pt x="46" y="134"/>
                    </a:cubicBezTo>
                    <a:cubicBezTo>
                      <a:pt x="46" y="132"/>
                      <a:pt x="45" y="131"/>
                      <a:pt x="44" y="130"/>
                    </a:cubicBezTo>
                    <a:close/>
                    <a:moveTo>
                      <a:pt x="41" y="162"/>
                    </a:moveTo>
                    <a:lnTo>
                      <a:pt x="43" y="148"/>
                    </a:lnTo>
                    <a:moveTo>
                      <a:pt x="42" y="126"/>
                    </a:moveTo>
                    <a:lnTo>
                      <a:pt x="25" y="10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Freeform 30"/>
              <p:cNvSpPr>
                <a:spLocks noEditPoints="1"/>
              </p:cNvSpPr>
              <p:nvPr/>
            </p:nvSpPr>
            <p:spPr bwMode="auto">
              <a:xfrm>
                <a:off x="2812" y="1786"/>
                <a:ext cx="255" cy="618"/>
              </a:xfrm>
              <a:custGeom>
                <a:avLst/>
                <a:gdLst>
                  <a:gd name="T0" fmla="*/ 293 w 73"/>
                  <a:gd name="T1" fmla="*/ 773 h 179"/>
                  <a:gd name="T2" fmla="*/ 293 w 73"/>
                  <a:gd name="T3" fmla="*/ 763 h 179"/>
                  <a:gd name="T4" fmla="*/ 98 w 73"/>
                  <a:gd name="T5" fmla="*/ 621 h 179"/>
                  <a:gd name="T6" fmla="*/ 108 w 73"/>
                  <a:gd name="T7" fmla="*/ 621 h 179"/>
                  <a:gd name="T8" fmla="*/ 0 w 73"/>
                  <a:gd name="T9" fmla="*/ 880 h 179"/>
                  <a:gd name="T10" fmla="*/ 0 w 73"/>
                  <a:gd name="T11" fmla="*/ 880 h 179"/>
                  <a:gd name="T12" fmla="*/ 59 w 73"/>
                  <a:gd name="T13" fmla="*/ 1001 h 179"/>
                  <a:gd name="T14" fmla="*/ 220 w 73"/>
                  <a:gd name="T15" fmla="*/ 1074 h 179"/>
                  <a:gd name="T16" fmla="*/ 220 w 73"/>
                  <a:gd name="T17" fmla="*/ 1074 h 179"/>
                  <a:gd name="T18" fmla="*/ 342 w 73"/>
                  <a:gd name="T19" fmla="*/ 1429 h 179"/>
                  <a:gd name="T20" fmla="*/ 328 w 73"/>
                  <a:gd name="T21" fmla="*/ 1443 h 179"/>
                  <a:gd name="T22" fmla="*/ 500 w 73"/>
                  <a:gd name="T23" fmla="*/ 2134 h 179"/>
                  <a:gd name="T24" fmla="*/ 489 w 73"/>
                  <a:gd name="T25" fmla="*/ 2123 h 179"/>
                  <a:gd name="T26" fmla="*/ 636 w 73"/>
                  <a:gd name="T27" fmla="*/ 1643 h 179"/>
                  <a:gd name="T28" fmla="*/ 597 w 73"/>
                  <a:gd name="T29" fmla="*/ 1491 h 179"/>
                  <a:gd name="T30" fmla="*/ 611 w 73"/>
                  <a:gd name="T31" fmla="*/ 1478 h 179"/>
                  <a:gd name="T32" fmla="*/ 465 w 73"/>
                  <a:gd name="T33" fmla="*/ 1274 h 179"/>
                  <a:gd name="T34" fmla="*/ 475 w 73"/>
                  <a:gd name="T35" fmla="*/ 1274 h 179"/>
                  <a:gd name="T36" fmla="*/ 500 w 73"/>
                  <a:gd name="T37" fmla="*/ 1098 h 179"/>
                  <a:gd name="T38" fmla="*/ 660 w 73"/>
                  <a:gd name="T39" fmla="*/ 1132 h 179"/>
                  <a:gd name="T40" fmla="*/ 807 w 73"/>
                  <a:gd name="T41" fmla="*/ 1074 h 179"/>
                  <a:gd name="T42" fmla="*/ 807 w 73"/>
                  <a:gd name="T43" fmla="*/ 1074 h 179"/>
                  <a:gd name="T44" fmla="*/ 880 w 73"/>
                  <a:gd name="T45" fmla="*/ 846 h 179"/>
                  <a:gd name="T46" fmla="*/ 709 w 73"/>
                  <a:gd name="T47" fmla="*/ 894 h 179"/>
                  <a:gd name="T48" fmla="*/ 548 w 73"/>
                  <a:gd name="T49" fmla="*/ 870 h 179"/>
                  <a:gd name="T50" fmla="*/ 856 w 73"/>
                  <a:gd name="T51" fmla="*/ 228 h 179"/>
                  <a:gd name="T52" fmla="*/ 856 w 73"/>
                  <a:gd name="T53" fmla="*/ 214 h 179"/>
                  <a:gd name="T54" fmla="*/ 548 w 73"/>
                  <a:gd name="T55" fmla="*/ 0 h 179"/>
                  <a:gd name="T56" fmla="*/ 562 w 73"/>
                  <a:gd name="T57" fmla="*/ 131 h 179"/>
                  <a:gd name="T58" fmla="*/ 660 w 73"/>
                  <a:gd name="T59" fmla="*/ 262 h 179"/>
                  <a:gd name="T60" fmla="*/ 538 w 73"/>
                  <a:gd name="T61" fmla="*/ 642 h 179"/>
                  <a:gd name="T62" fmla="*/ 391 w 73"/>
                  <a:gd name="T63" fmla="*/ 798 h 179"/>
                  <a:gd name="T64" fmla="*/ 416 w 73"/>
                  <a:gd name="T65" fmla="*/ 1122 h 179"/>
                  <a:gd name="T66" fmla="*/ 391 w 73"/>
                  <a:gd name="T67" fmla="*/ 1288 h 179"/>
                  <a:gd name="T68" fmla="*/ 108 w 73"/>
                  <a:gd name="T69" fmla="*/ 773 h 179"/>
                  <a:gd name="T70" fmla="*/ 157 w 73"/>
                  <a:gd name="T71" fmla="*/ 822 h 179"/>
                  <a:gd name="T72" fmla="*/ 196 w 73"/>
                  <a:gd name="T73" fmla="*/ 991 h 179"/>
                  <a:gd name="T74" fmla="*/ 709 w 73"/>
                  <a:gd name="T75" fmla="*/ 1074 h 179"/>
                  <a:gd name="T76" fmla="*/ 646 w 73"/>
                  <a:gd name="T77" fmla="*/ 953 h 179"/>
                  <a:gd name="T78" fmla="*/ 548 w 73"/>
                  <a:gd name="T79" fmla="*/ 1574 h 179"/>
                  <a:gd name="T80" fmla="*/ 548 w 73"/>
                  <a:gd name="T81" fmla="*/ 1561 h 179"/>
                  <a:gd name="T82" fmla="*/ 538 w 73"/>
                  <a:gd name="T83" fmla="*/ 1574 h 179"/>
                  <a:gd name="T84" fmla="*/ 538 w 73"/>
                  <a:gd name="T85" fmla="*/ 1550 h 179"/>
                  <a:gd name="T86" fmla="*/ 513 w 73"/>
                  <a:gd name="T87" fmla="*/ 1599 h 179"/>
                  <a:gd name="T88" fmla="*/ 513 w 73"/>
                  <a:gd name="T89" fmla="*/ 1585 h 179"/>
                  <a:gd name="T90" fmla="*/ 524 w 73"/>
                  <a:gd name="T91" fmla="*/ 1609 h 179"/>
                  <a:gd name="T92" fmla="*/ 538 w 73"/>
                  <a:gd name="T93" fmla="*/ 1633 h 179"/>
                  <a:gd name="T94" fmla="*/ 538 w 73"/>
                  <a:gd name="T95" fmla="*/ 1623 h 179"/>
                  <a:gd name="T96" fmla="*/ 538 w 73"/>
                  <a:gd name="T97" fmla="*/ 1643 h 179"/>
                  <a:gd name="T98" fmla="*/ 538 w 73"/>
                  <a:gd name="T99" fmla="*/ 1623 h 179"/>
                  <a:gd name="T100" fmla="*/ 538 w 73"/>
                  <a:gd name="T101" fmla="*/ 1643 h 179"/>
                  <a:gd name="T102" fmla="*/ 562 w 73"/>
                  <a:gd name="T103" fmla="*/ 1599 h 179"/>
                  <a:gd name="T104" fmla="*/ 587 w 73"/>
                  <a:gd name="T105" fmla="*/ 1609 h 179"/>
                  <a:gd name="T106" fmla="*/ 562 w 73"/>
                  <a:gd name="T107" fmla="*/ 1585 h 179"/>
                  <a:gd name="T108" fmla="*/ 562 w 73"/>
                  <a:gd name="T109" fmla="*/ 1585 h 179"/>
                  <a:gd name="T110" fmla="*/ 548 w 73"/>
                  <a:gd name="T111" fmla="*/ 1561 h 179"/>
                  <a:gd name="T112" fmla="*/ 500 w 73"/>
                  <a:gd name="T113" fmla="*/ 1944 h 179"/>
                  <a:gd name="T114" fmla="*/ 318 w 73"/>
                  <a:gd name="T115" fmla="*/ 1229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46" y="1"/>
                    </a:moveTo>
                    <a:lnTo>
                      <a:pt x="25" y="65"/>
                    </a:lnTo>
                    <a:lnTo>
                      <a:pt x="23" y="64"/>
                    </a:lnTo>
                    <a:lnTo>
                      <a:pt x="45" y="1"/>
                    </a:lnTo>
                    <a:lnTo>
                      <a:pt x="46" y="1"/>
                    </a:lnTo>
                    <a:close/>
                    <a:moveTo>
                      <a:pt x="25" y="65"/>
                    </a:moveTo>
                    <a:lnTo>
                      <a:pt x="24" y="65"/>
                    </a:lnTo>
                    <a:lnTo>
                      <a:pt x="24" y="64"/>
                    </a:lnTo>
                    <a:lnTo>
                      <a:pt x="25" y="65"/>
                    </a:lnTo>
                    <a:close/>
                    <a:moveTo>
                      <a:pt x="24" y="65"/>
                    </a:moveTo>
                    <a:lnTo>
                      <a:pt x="14" y="62"/>
                    </a:lnTo>
                    <a:lnTo>
                      <a:pt x="14" y="60"/>
                    </a:lnTo>
                    <a:lnTo>
                      <a:pt x="24" y="64"/>
                    </a:lnTo>
                    <a:lnTo>
                      <a:pt x="24" y="65"/>
                    </a:lnTo>
                    <a:close/>
                    <a:moveTo>
                      <a:pt x="14" y="62"/>
                    </a:moveTo>
                    <a:lnTo>
                      <a:pt x="14" y="61"/>
                    </a:lnTo>
                    <a:lnTo>
                      <a:pt x="14" y="62"/>
                    </a:lnTo>
                    <a:close/>
                    <a:moveTo>
                      <a:pt x="14" y="61"/>
                    </a:moveTo>
                    <a:lnTo>
                      <a:pt x="8" y="52"/>
                    </a:lnTo>
                    <a:lnTo>
                      <a:pt x="10" y="51"/>
                    </a:lnTo>
                    <a:lnTo>
                      <a:pt x="15" y="61"/>
                    </a:lnTo>
                    <a:lnTo>
                      <a:pt x="14" y="61"/>
                    </a:lnTo>
                    <a:close/>
                    <a:moveTo>
                      <a:pt x="8" y="52"/>
                    </a:moveTo>
                    <a:lnTo>
                      <a:pt x="9" y="50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8" y="52"/>
                    </a:lnTo>
                    <a:close/>
                    <a:moveTo>
                      <a:pt x="10" y="52"/>
                    </a:moveTo>
                    <a:lnTo>
                      <a:pt x="2" y="74"/>
                    </a:lnTo>
                    <a:lnTo>
                      <a:pt x="0" y="74"/>
                    </a:lnTo>
                    <a:lnTo>
                      <a:pt x="8" y="52"/>
                    </a:lnTo>
                    <a:lnTo>
                      <a:pt x="10" y="52"/>
                    </a:lnTo>
                    <a:close/>
                    <a:moveTo>
                      <a:pt x="0" y="74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0" y="74"/>
                    </a:lnTo>
                    <a:close/>
                    <a:moveTo>
                      <a:pt x="2" y="74"/>
                    </a:moveTo>
                    <a:lnTo>
                      <a:pt x="5" y="84"/>
                    </a:lnTo>
                    <a:lnTo>
                      <a:pt x="4" y="85"/>
                    </a:lnTo>
                    <a:lnTo>
                      <a:pt x="0" y="74"/>
                    </a:lnTo>
                    <a:lnTo>
                      <a:pt x="2" y="74"/>
                    </a:lnTo>
                    <a:close/>
                    <a:moveTo>
                      <a:pt x="4" y="85"/>
                    </a:moveTo>
                    <a:lnTo>
                      <a:pt x="4" y="85"/>
                    </a:lnTo>
                    <a:lnTo>
                      <a:pt x="4" y="84"/>
                    </a:lnTo>
                    <a:lnTo>
                      <a:pt x="4" y="85"/>
                    </a:lnTo>
                    <a:close/>
                    <a:moveTo>
                      <a:pt x="5" y="84"/>
                    </a:moveTo>
                    <a:lnTo>
                      <a:pt x="18" y="89"/>
                    </a:lnTo>
                    <a:lnTo>
                      <a:pt x="18" y="90"/>
                    </a:lnTo>
                    <a:lnTo>
                      <a:pt x="4" y="85"/>
                    </a:lnTo>
                    <a:lnTo>
                      <a:pt x="5" y="84"/>
                    </a:lnTo>
                    <a:close/>
                    <a:moveTo>
                      <a:pt x="18" y="89"/>
                    </a:moveTo>
                    <a:lnTo>
                      <a:pt x="19" y="89"/>
                    </a:lnTo>
                    <a:lnTo>
                      <a:pt x="18" y="90"/>
                    </a:lnTo>
                    <a:lnTo>
                      <a:pt x="18" y="89"/>
                    </a:lnTo>
                    <a:close/>
                    <a:moveTo>
                      <a:pt x="18" y="90"/>
                    </a:moveTo>
                    <a:cubicBezTo>
                      <a:pt x="18" y="90"/>
                      <a:pt x="16" y="103"/>
                      <a:pt x="20" y="111"/>
                    </a:cubicBezTo>
                    <a:lnTo>
                      <a:pt x="19" y="111"/>
                    </a:lnTo>
                    <a:cubicBezTo>
                      <a:pt x="14" y="104"/>
                      <a:pt x="17" y="90"/>
                      <a:pt x="17" y="90"/>
                    </a:cubicBezTo>
                    <a:lnTo>
                      <a:pt x="18" y="90"/>
                    </a:lnTo>
                    <a:close/>
                    <a:moveTo>
                      <a:pt x="20" y="111"/>
                    </a:moveTo>
                    <a:lnTo>
                      <a:pt x="20" y="111"/>
                    </a:lnTo>
                    <a:lnTo>
                      <a:pt x="19" y="111"/>
                    </a:lnTo>
                    <a:lnTo>
                      <a:pt x="20" y="111"/>
                    </a:lnTo>
                    <a:close/>
                    <a:moveTo>
                      <a:pt x="20" y="111"/>
                    </a:moveTo>
                    <a:cubicBezTo>
                      <a:pt x="22" y="114"/>
                      <a:pt x="25" y="117"/>
                      <a:pt x="28" y="120"/>
                    </a:cubicBezTo>
                    <a:lnTo>
                      <a:pt x="27" y="121"/>
                    </a:lnTo>
                    <a:cubicBezTo>
                      <a:pt x="24" y="118"/>
                      <a:pt x="21" y="115"/>
                      <a:pt x="19" y="111"/>
                    </a:cubicBezTo>
                    <a:lnTo>
                      <a:pt x="20" y="111"/>
                    </a:lnTo>
                    <a:close/>
                    <a:moveTo>
                      <a:pt x="28" y="120"/>
                    </a:moveTo>
                    <a:cubicBezTo>
                      <a:pt x="32" y="124"/>
                      <a:pt x="36" y="127"/>
                      <a:pt x="36" y="130"/>
                    </a:cubicBezTo>
                    <a:lnTo>
                      <a:pt x="35" y="131"/>
                    </a:lnTo>
                    <a:cubicBezTo>
                      <a:pt x="34" y="128"/>
                      <a:pt x="31" y="125"/>
                      <a:pt x="27" y="121"/>
                    </a:cubicBezTo>
                    <a:lnTo>
                      <a:pt x="28" y="120"/>
                    </a:lnTo>
                    <a:close/>
                    <a:moveTo>
                      <a:pt x="36" y="130"/>
                    </a:moveTo>
                    <a:cubicBezTo>
                      <a:pt x="38" y="136"/>
                      <a:pt x="41" y="178"/>
                      <a:pt x="41" y="178"/>
                    </a:cubicBezTo>
                    <a:lnTo>
                      <a:pt x="40" y="179"/>
                    </a:lnTo>
                    <a:cubicBezTo>
                      <a:pt x="40" y="179"/>
                      <a:pt x="36" y="136"/>
                      <a:pt x="35" y="131"/>
                    </a:cubicBezTo>
                    <a:lnTo>
                      <a:pt x="36" y="130"/>
                    </a:lnTo>
                    <a:close/>
                    <a:moveTo>
                      <a:pt x="41" y="179"/>
                    </a:moveTo>
                    <a:lnTo>
                      <a:pt x="40" y="179"/>
                    </a:lnTo>
                    <a:lnTo>
                      <a:pt x="41" y="179"/>
                    </a:lnTo>
                    <a:close/>
                    <a:moveTo>
                      <a:pt x="40" y="178"/>
                    </a:moveTo>
                    <a:lnTo>
                      <a:pt x="51" y="138"/>
                    </a:lnTo>
                    <a:lnTo>
                      <a:pt x="52" y="138"/>
                    </a:lnTo>
                    <a:lnTo>
                      <a:pt x="41" y="179"/>
                    </a:lnTo>
                    <a:lnTo>
                      <a:pt x="40" y="178"/>
                    </a:lnTo>
                    <a:close/>
                    <a:moveTo>
                      <a:pt x="52" y="138"/>
                    </a:moveTo>
                    <a:lnTo>
                      <a:pt x="52" y="138"/>
                    </a:lnTo>
                    <a:close/>
                    <a:moveTo>
                      <a:pt x="51" y="138"/>
                    </a:moveTo>
                    <a:cubicBezTo>
                      <a:pt x="51" y="135"/>
                      <a:pt x="51" y="133"/>
                      <a:pt x="51" y="130"/>
                    </a:cubicBezTo>
                    <a:lnTo>
                      <a:pt x="52" y="130"/>
                    </a:lnTo>
                    <a:cubicBezTo>
                      <a:pt x="53" y="133"/>
                      <a:pt x="53" y="135"/>
                      <a:pt x="52" y="138"/>
                    </a:cubicBezTo>
                    <a:lnTo>
                      <a:pt x="51" y="138"/>
                    </a:lnTo>
                    <a:close/>
                    <a:moveTo>
                      <a:pt x="51" y="130"/>
                    </a:moveTo>
                    <a:cubicBezTo>
                      <a:pt x="51" y="128"/>
                      <a:pt x="50" y="126"/>
                      <a:pt x="49" y="125"/>
                    </a:cubicBezTo>
                    <a:lnTo>
                      <a:pt x="50" y="124"/>
                    </a:lnTo>
                    <a:cubicBezTo>
                      <a:pt x="51" y="126"/>
                      <a:pt x="52" y="128"/>
                      <a:pt x="52" y="130"/>
                    </a:cubicBezTo>
                    <a:lnTo>
                      <a:pt x="51" y="130"/>
                    </a:lnTo>
                    <a:close/>
                    <a:moveTo>
                      <a:pt x="49" y="125"/>
                    </a:moveTo>
                    <a:cubicBezTo>
                      <a:pt x="49" y="125"/>
                      <a:pt x="49" y="125"/>
                      <a:pt x="49" y="125"/>
                    </a:cubicBezTo>
                    <a:lnTo>
                      <a:pt x="50" y="124"/>
                    </a:lnTo>
                    <a:cubicBezTo>
                      <a:pt x="50" y="124"/>
                      <a:pt x="50" y="124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50" y="124"/>
                    </a:moveTo>
                    <a:lnTo>
                      <a:pt x="50" y="124"/>
                    </a:lnTo>
                    <a:close/>
                    <a:moveTo>
                      <a:pt x="49" y="125"/>
                    </a:moveTo>
                    <a:cubicBezTo>
                      <a:pt x="48" y="124"/>
                      <a:pt x="47" y="122"/>
                      <a:pt x="46" y="121"/>
                    </a:cubicBezTo>
                    <a:lnTo>
                      <a:pt x="47" y="120"/>
                    </a:lnTo>
                    <a:cubicBezTo>
                      <a:pt x="48" y="121"/>
                      <a:pt x="49" y="123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46" y="121"/>
                    </a:moveTo>
                    <a:cubicBezTo>
                      <a:pt x="43" y="116"/>
                      <a:pt x="38" y="110"/>
                      <a:pt x="38" y="107"/>
                    </a:cubicBezTo>
                    <a:lnTo>
                      <a:pt x="39" y="107"/>
                    </a:lnTo>
                    <a:cubicBezTo>
                      <a:pt x="39" y="109"/>
                      <a:pt x="44" y="115"/>
                      <a:pt x="47" y="120"/>
                    </a:cubicBezTo>
                    <a:lnTo>
                      <a:pt x="46" y="121"/>
                    </a:lnTo>
                    <a:close/>
                    <a:moveTo>
                      <a:pt x="38" y="107"/>
                    </a:moveTo>
                    <a:cubicBezTo>
                      <a:pt x="38" y="102"/>
                      <a:pt x="40" y="93"/>
                      <a:pt x="40" y="93"/>
                    </a:cubicBezTo>
                    <a:lnTo>
                      <a:pt x="42" y="93"/>
                    </a:lnTo>
                    <a:cubicBezTo>
                      <a:pt x="42" y="93"/>
                      <a:pt x="39" y="103"/>
                      <a:pt x="39" y="107"/>
                    </a:cubicBezTo>
                    <a:lnTo>
                      <a:pt x="38" y="107"/>
                    </a:lnTo>
                    <a:close/>
                    <a:moveTo>
                      <a:pt x="40" y="93"/>
                    </a:moveTo>
                    <a:lnTo>
                      <a:pt x="41" y="92"/>
                    </a:lnTo>
                    <a:lnTo>
                      <a:pt x="41" y="93"/>
                    </a:lnTo>
                    <a:lnTo>
                      <a:pt x="40" y="93"/>
                    </a:lnTo>
                    <a:close/>
                    <a:moveTo>
                      <a:pt x="41" y="92"/>
                    </a:moveTo>
                    <a:lnTo>
                      <a:pt x="54" y="95"/>
                    </a:lnTo>
                    <a:lnTo>
                      <a:pt x="54" y="96"/>
                    </a:lnTo>
                    <a:lnTo>
                      <a:pt x="41" y="94"/>
                    </a:lnTo>
                    <a:lnTo>
                      <a:pt x="41" y="92"/>
                    </a:lnTo>
                    <a:close/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5"/>
                    </a:lnTo>
                    <a:lnTo>
                      <a:pt x="54" y="96"/>
                    </a:lnTo>
                    <a:close/>
                    <a:moveTo>
                      <a:pt x="53" y="95"/>
                    </a:moveTo>
                    <a:lnTo>
                      <a:pt x="65" y="89"/>
                    </a:lnTo>
                    <a:lnTo>
                      <a:pt x="65" y="90"/>
                    </a:lnTo>
                    <a:lnTo>
                      <a:pt x="54" y="96"/>
                    </a:lnTo>
                    <a:lnTo>
                      <a:pt x="53" y="95"/>
                    </a:lnTo>
                    <a:close/>
                    <a:moveTo>
                      <a:pt x="66" y="90"/>
                    </a:moveTo>
                    <a:lnTo>
                      <a:pt x="65" y="90"/>
                    </a:lnTo>
                    <a:lnTo>
                      <a:pt x="66" y="90"/>
                    </a:lnTo>
                    <a:close/>
                    <a:moveTo>
                      <a:pt x="64" y="89"/>
                    </a:moveTo>
                    <a:lnTo>
                      <a:pt x="71" y="70"/>
                    </a:lnTo>
                    <a:lnTo>
                      <a:pt x="72" y="71"/>
                    </a:lnTo>
                    <a:lnTo>
                      <a:pt x="66" y="90"/>
                    </a:lnTo>
                    <a:lnTo>
                      <a:pt x="64" y="89"/>
                    </a:lnTo>
                    <a:close/>
                    <a:moveTo>
                      <a:pt x="71" y="70"/>
                    </a:moveTo>
                    <a:lnTo>
                      <a:pt x="73" y="69"/>
                    </a:lnTo>
                    <a:lnTo>
                      <a:pt x="72" y="71"/>
                    </a:lnTo>
                    <a:lnTo>
                      <a:pt x="72" y="70"/>
                    </a:lnTo>
                    <a:lnTo>
                      <a:pt x="71" y="70"/>
                    </a:lnTo>
                    <a:close/>
                    <a:moveTo>
                      <a:pt x="72" y="71"/>
                    </a:moveTo>
                    <a:lnTo>
                      <a:pt x="59" y="76"/>
                    </a:lnTo>
                    <a:lnTo>
                      <a:pt x="58" y="74"/>
                    </a:lnTo>
                    <a:lnTo>
                      <a:pt x="71" y="70"/>
                    </a:lnTo>
                    <a:lnTo>
                      <a:pt x="72" y="71"/>
                    </a:lnTo>
                    <a:close/>
                    <a:moveTo>
                      <a:pt x="59" y="76"/>
                    </a:moveTo>
                    <a:lnTo>
                      <a:pt x="58" y="76"/>
                    </a:lnTo>
                    <a:lnTo>
                      <a:pt x="58" y="75"/>
                    </a:lnTo>
                    <a:lnTo>
                      <a:pt x="59" y="76"/>
                    </a:lnTo>
                    <a:close/>
                    <a:moveTo>
                      <a:pt x="58" y="76"/>
                    </a:moveTo>
                    <a:lnTo>
                      <a:pt x="45" y="73"/>
                    </a:lnTo>
                    <a:lnTo>
                      <a:pt x="45" y="71"/>
                    </a:lnTo>
                    <a:lnTo>
                      <a:pt x="59" y="74"/>
                    </a:lnTo>
                    <a:lnTo>
                      <a:pt x="58" y="76"/>
                    </a:lnTo>
                    <a:close/>
                    <a:moveTo>
                      <a:pt x="45" y="73"/>
                    </a:moveTo>
                    <a:lnTo>
                      <a:pt x="44" y="72"/>
                    </a:lnTo>
                    <a:lnTo>
                      <a:pt x="45" y="72"/>
                    </a:lnTo>
                    <a:lnTo>
                      <a:pt x="45" y="73"/>
                    </a:lnTo>
                    <a:close/>
                    <a:moveTo>
                      <a:pt x="44" y="72"/>
                    </a:moveTo>
                    <a:lnTo>
                      <a:pt x="69" y="18"/>
                    </a:lnTo>
                    <a:lnTo>
                      <a:pt x="70" y="19"/>
                    </a:lnTo>
                    <a:lnTo>
                      <a:pt x="46" y="72"/>
                    </a:lnTo>
                    <a:lnTo>
                      <a:pt x="44" y="72"/>
                    </a:lnTo>
                    <a:close/>
                    <a:moveTo>
                      <a:pt x="70" y="18"/>
                    </a:moveTo>
                    <a:lnTo>
                      <a:pt x="71" y="18"/>
                    </a:lnTo>
                    <a:lnTo>
                      <a:pt x="70" y="19"/>
                    </a:lnTo>
                    <a:lnTo>
                      <a:pt x="70" y="18"/>
                    </a:lnTo>
                    <a:close/>
                    <a:moveTo>
                      <a:pt x="69" y="19"/>
                    </a:moveTo>
                    <a:lnTo>
                      <a:pt x="45" y="2"/>
                    </a:lnTo>
                    <a:lnTo>
                      <a:pt x="46" y="1"/>
                    </a:lnTo>
                    <a:lnTo>
                      <a:pt x="70" y="18"/>
                    </a:lnTo>
                    <a:lnTo>
                      <a:pt x="69" y="19"/>
                    </a:lnTo>
                    <a:close/>
                    <a:moveTo>
                      <a:pt x="45" y="1"/>
                    </a:moveTo>
                    <a:lnTo>
                      <a:pt x="45" y="0"/>
                    </a:lnTo>
                    <a:lnTo>
                      <a:pt x="46" y="1"/>
                    </a:lnTo>
                    <a:lnTo>
                      <a:pt x="45" y="1"/>
                    </a:lnTo>
                    <a:close/>
                    <a:moveTo>
                      <a:pt x="47" y="9"/>
                    </a:moveTo>
                    <a:lnTo>
                      <a:pt x="64" y="21"/>
                    </a:lnTo>
                    <a:lnTo>
                      <a:pt x="63" y="22"/>
                    </a:lnTo>
                    <a:lnTo>
                      <a:pt x="46" y="11"/>
                    </a:lnTo>
                    <a:lnTo>
                      <a:pt x="47" y="9"/>
                    </a:lnTo>
                    <a:close/>
                    <a:moveTo>
                      <a:pt x="48" y="19"/>
                    </a:moveTo>
                    <a:lnTo>
                      <a:pt x="39" y="51"/>
                    </a:lnTo>
                    <a:lnTo>
                      <a:pt x="38" y="51"/>
                    </a:lnTo>
                    <a:lnTo>
                      <a:pt x="46" y="18"/>
                    </a:lnTo>
                    <a:lnTo>
                      <a:pt x="48" y="19"/>
                    </a:lnTo>
                    <a:close/>
                    <a:moveTo>
                      <a:pt x="54" y="22"/>
                    </a:moveTo>
                    <a:lnTo>
                      <a:pt x="42" y="52"/>
                    </a:lnTo>
                    <a:lnTo>
                      <a:pt x="41" y="52"/>
                    </a:lnTo>
                    <a:lnTo>
                      <a:pt x="53" y="22"/>
                    </a:lnTo>
                    <a:lnTo>
                      <a:pt x="54" y="22"/>
                    </a:lnTo>
                    <a:close/>
                    <a:moveTo>
                      <a:pt x="61" y="28"/>
                    </a:moveTo>
                    <a:lnTo>
                      <a:pt x="45" y="54"/>
                    </a:lnTo>
                    <a:lnTo>
                      <a:pt x="44" y="54"/>
                    </a:lnTo>
                    <a:lnTo>
                      <a:pt x="59" y="27"/>
                    </a:lnTo>
                    <a:lnTo>
                      <a:pt x="61" y="28"/>
                    </a:lnTo>
                    <a:close/>
                    <a:moveTo>
                      <a:pt x="32" y="67"/>
                    </a:moveTo>
                    <a:lnTo>
                      <a:pt x="26" y="92"/>
                    </a:lnTo>
                    <a:lnTo>
                      <a:pt x="25" y="92"/>
                    </a:lnTo>
                    <a:lnTo>
                      <a:pt x="31" y="66"/>
                    </a:lnTo>
                    <a:lnTo>
                      <a:pt x="32" y="67"/>
                    </a:lnTo>
                    <a:close/>
                    <a:moveTo>
                      <a:pt x="37" y="71"/>
                    </a:moveTo>
                    <a:lnTo>
                      <a:pt x="32" y="94"/>
                    </a:lnTo>
                    <a:lnTo>
                      <a:pt x="30" y="94"/>
                    </a:lnTo>
                    <a:lnTo>
                      <a:pt x="35" y="70"/>
                    </a:lnTo>
                    <a:lnTo>
                      <a:pt x="37" y="71"/>
                    </a:lnTo>
                    <a:close/>
                    <a:moveTo>
                      <a:pt x="42" y="73"/>
                    </a:moveTo>
                    <a:lnTo>
                      <a:pt x="34" y="94"/>
                    </a:lnTo>
                    <a:lnTo>
                      <a:pt x="33" y="94"/>
                    </a:lnTo>
                    <a:lnTo>
                      <a:pt x="41" y="72"/>
                    </a:lnTo>
                    <a:lnTo>
                      <a:pt x="42" y="73"/>
                    </a:lnTo>
                    <a:close/>
                    <a:moveTo>
                      <a:pt x="33" y="107"/>
                    </a:moveTo>
                    <a:lnTo>
                      <a:pt x="44" y="126"/>
                    </a:lnTo>
                    <a:lnTo>
                      <a:pt x="43" y="127"/>
                    </a:lnTo>
                    <a:lnTo>
                      <a:pt x="32" y="108"/>
                    </a:lnTo>
                    <a:lnTo>
                      <a:pt x="33" y="107"/>
                    </a:lnTo>
                    <a:close/>
                    <a:moveTo>
                      <a:pt x="42" y="147"/>
                    </a:moveTo>
                    <a:lnTo>
                      <a:pt x="42" y="164"/>
                    </a:lnTo>
                    <a:lnTo>
                      <a:pt x="41" y="164"/>
                    </a:lnTo>
                    <a:lnTo>
                      <a:pt x="41" y="147"/>
                    </a:lnTo>
                    <a:lnTo>
                      <a:pt x="42" y="147"/>
                    </a:lnTo>
                    <a:close/>
                    <a:moveTo>
                      <a:pt x="9" y="65"/>
                    </a:moveTo>
                    <a:lnTo>
                      <a:pt x="6" y="75"/>
                    </a:lnTo>
                    <a:lnTo>
                      <a:pt x="5" y="75"/>
                    </a:lnTo>
                    <a:lnTo>
                      <a:pt x="8" y="65"/>
                    </a:lnTo>
                    <a:lnTo>
                      <a:pt x="9" y="65"/>
                    </a:lnTo>
                    <a:close/>
                    <a:moveTo>
                      <a:pt x="21" y="72"/>
                    </a:moveTo>
                    <a:lnTo>
                      <a:pt x="12" y="71"/>
                    </a:lnTo>
                    <a:lnTo>
                      <a:pt x="13" y="69"/>
                    </a:lnTo>
                    <a:lnTo>
                      <a:pt x="21" y="70"/>
                    </a:lnTo>
                    <a:lnTo>
                      <a:pt x="21" y="72"/>
                    </a:lnTo>
                    <a:close/>
                    <a:moveTo>
                      <a:pt x="16" y="83"/>
                    </a:moveTo>
                    <a:lnTo>
                      <a:pt x="8" y="80"/>
                    </a:lnTo>
                    <a:lnTo>
                      <a:pt x="9" y="79"/>
                    </a:lnTo>
                    <a:lnTo>
                      <a:pt x="17" y="81"/>
                    </a:lnTo>
                    <a:lnTo>
                      <a:pt x="16" y="83"/>
                    </a:lnTo>
                    <a:close/>
                    <a:moveTo>
                      <a:pt x="65" y="80"/>
                    </a:moveTo>
                    <a:lnTo>
                      <a:pt x="59" y="83"/>
                    </a:lnTo>
                    <a:lnTo>
                      <a:pt x="58" y="82"/>
                    </a:lnTo>
                    <a:lnTo>
                      <a:pt x="65" y="79"/>
                    </a:lnTo>
                    <a:lnTo>
                      <a:pt x="65" y="80"/>
                    </a:lnTo>
                    <a:close/>
                    <a:moveTo>
                      <a:pt x="63" y="88"/>
                    </a:moveTo>
                    <a:lnTo>
                      <a:pt x="58" y="90"/>
                    </a:lnTo>
                    <a:lnTo>
                      <a:pt x="57" y="89"/>
                    </a:lnTo>
                    <a:lnTo>
                      <a:pt x="63" y="86"/>
                    </a:lnTo>
                    <a:lnTo>
                      <a:pt x="63" y="88"/>
                    </a:lnTo>
                    <a:close/>
                    <a:moveTo>
                      <a:pt x="53" y="81"/>
                    </a:moveTo>
                    <a:lnTo>
                      <a:pt x="44" y="79"/>
                    </a:lnTo>
                    <a:lnTo>
                      <a:pt x="44" y="78"/>
                    </a:lnTo>
                    <a:lnTo>
                      <a:pt x="53" y="80"/>
                    </a:lnTo>
                    <a:lnTo>
                      <a:pt x="53" y="81"/>
                    </a:lnTo>
                    <a:close/>
                    <a:moveTo>
                      <a:pt x="52" y="88"/>
                    </a:moveTo>
                    <a:lnTo>
                      <a:pt x="42" y="86"/>
                    </a:lnTo>
                    <a:lnTo>
                      <a:pt x="43" y="85"/>
                    </a:lnTo>
                    <a:lnTo>
                      <a:pt x="52" y="86"/>
                    </a:lnTo>
                    <a:lnTo>
                      <a:pt x="52" y="88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cubicBezTo>
                      <a:pt x="45" y="132"/>
                      <a:pt x="44" y="132"/>
                      <a:pt x="44" y="132"/>
                    </a:cubicBezTo>
                    <a:lnTo>
                      <a:pt x="44" y="130"/>
                    </a:lnTo>
                    <a:cubicBezTo>
                      <a:pt x="45" y="130"/>
                      <a:pt x="45" y="130"/>
                      <a:pt x="45" y="130"/>
                    </a:cubicBezTo>
                    <a:lnTo>
                      <a:pt x="45" y="132"/>
                    </a:lnTo>
                    <a:close/>
                    <a:moveTo>
                      <a:pt x="44" y="132"/>
                    </a:moveTo>
                    <a:lnTo>
                      <a:pt x="44" y="132"/>
                    </a:lnTo>
                    <a:lnTo>
                      <a:pt x="44" y="131"/>
                    </a:ln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4" y="132"/>
                      <a:pt x="44" y="132"/>
                      <a:pt x="44" y="132"/>
                    </a:cubicBezTo>
                    <a:lnTo>
                      <a:pt x="43" y="131"/>
                    </a:lnTo>
                    <a:cubicBezTo>
                      <a:pt x="44" y="130"/>
                      <a:pt x="44" y="130"/>
                      <a:pt x="44" y="130"/>
                    </a:cubicBez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3" y="132"/>
                      <a:pt x="42" y="133"/>
                      <a:pt x="42" y="134"/>
                    </a:cubicBezTo>
                    <a:lnTo>
                      <a:pt x="41" y="133"/>
                    </a:lnTo>
                    <a:cubicBezTo>
                      <a:pt x="41" y="132"/>
                      <a:pt x="42" y="131"/>
                      <a:pt x="43" y="131"/>
                    </a:cubicBezTo>
                    <a:lnTo>
                      <a:pt x="44" y="132"/>
                    </a:lnTo>
                    <a:close/>
                    <a:moveTo>
                      <a:pt x="42" y="134"/>
                    </a:moveTo>
                    <a:lnTo>
                      <a:pt x="42" y="134"/>
                    </a:lnTo>
                    <a:lnTo>
                      <a:pt x="41" y="133"/>
                    </a:lnTo>
                    <a:lnTo>
                      <a:pt x="42" y="134"/>
                    </a:lnTo>
                    <a:close/>
                    <a:moveTo>
                      <a:pt x="41" y="133"/>
                    </a:moveTo>
                    <a:lnTo>
                      <a:pt x="41" y="133"/>
                    </a:lnTo>
                    <a:lnTo>
                      <a:pt x="42" y="133"/>
                    </a:lnTo>
                    <a:lnTo>
                      <a:pt x="41" y="133"/>
                    </a:lnTo>
                    <a:close/>
                    <a:moveTo>
                      <a:pt x="42" y="134"/>
                    </a:moveTo>
                    <a:cubicBezTo>
                      <a:pt x="42" y="134"/>
                      <a:pt x="42" y="135"/>
                      <a:pt x="43" y="135"/>
                    </a:cubicBezTo>
                    <a:lnTo>
                      <a:pt x="41" y="136"/>
                    </a:lnTo>
                    <a:cubicBezTo>
                      <a:pt x="41" y="135"/>
                      <a:pt x="41" y="134"/>
                      <a:pt x="41" y="133"/>
                    </a:cubicBezTo>
                    <a:lnTo>
                      <a:pt x="42" y="134"/>
                    </a:lnTo>
                    <a:close/>
                    <a:moveTo>
                      <a:pt x="43" y="135"/>
                    </a:moveTo>
                    <a:cubicBezTo>
                      <a:pt x="43" y="136"/>
                      <a:pt x="43" y="136"/>
                      <a:pt x="44" y="136"/>
                    </a:cubicBezTo>
                    <a:lnTo>
                      <a:pt x="44" y="138"/>
                    </a:lnTo>
                    <a:cubicBezTo>
                      <a:pt x="43" y="137"/>
                      <a:pt x="42" y="137"/>
                      <a:pt x="41" y="136"/>
                    </a:cubicBezTo>
                    <a:lnTo>
                      <a:pt x="43" y="135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close/>
                    <a:moveTo>
                      <a:pt x="44" y="138"/>
                    </a:moveTo>
                    <a:lnTo>
                      <a:pt x="44" y="138"/>
                    </a:lnTo>
                    <a:lnTo>
                      <a:pt x="44" y="137"/>
                    </a:lnTo>
                    <a:lnTo>
                      <a:pt x="44" y="138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5" y="136"/>
                      <a:pt x="45" y="136"/>
                      <a:pt x="45" y="136"/>
                    </a:cubicBezTo>
                    <a:lnTo>
                      <a:pt x="45" y="137"/>
                    </a:lnTo>
                    <a:cubicBezTo>
                      <a:pt x="45" y="138"/>
                      <a:pt x="45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5" y="136"/>
                    </a:moveTo>
                    <a:cubicBezTo>
                      <a:pt x="46" y="136"/>
                      <a:pt x="46" y="135"/>
                      <a:pt x="46" y="134"/>
                    </a:cubicBezTo>
                    <a:lnTo>
                      <a:pt x="48" y="135"/>
                    </a:lnTo>
                    <a:cubicBezTo>
                      <a:pt x="47" y="136"/>
                      <a:pt x="46" y="137"/>
                      <a:pt x="45" y="137"/>
                    </a:cubicBezTo>
                    <a:lnTo>
                      <a:pt x="45" y="136"/>
                    </a:lnTo>
                    <a:close/>
                    <a:moveTo>
                      <a:pt x="46" y="134"/>
                    </a:moveTo>
                    <a:lnTo>
                      <a:pt x="46" y="134"/>
                    </a:lnTo>
                    <a:lnTo>
                      <a:pt x="47" y="135"/>
                    </a:lnTo>
                    <a:lnTo>
                      <a:pt x="46" y="134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4"/>
                      <a:pt x="46" y="134"/>
                    </a:cubicBezTo>
                    <a:lnTo>
                      <a:pt x="48" y="135"/>
                    </a:lnTo>
                    <a:cubicBezTo>
                      <a:pt x="48" y="135"/>
                      <a:pt x="48" y="135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8" y="135"/>
                    </a:moveTo>
                    <a:lnTo>
                      <a:pt x="48" y="135"/>
                    </a:lnTo>
                    <a:lnTo>
                      <a:pt x="47" y="135"/>
                    </a:lnTo>
                    <a:lnTo>
                      <a:pt x="48" y="135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3"/>
                      <a:pt x="46" y="133"/>
                    </a:cubicBezTo>
                    <a:lnTo>
                      <a:pt x="47" y="132"/>
                    </a:lnTo>
                    <a:cubicBezTo>
                      <a:pt x="48" y="133"/>
                      <a:pt x="48" y="134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7" y="132"/>
                    </a:moveTo>
                    <a:lnTo>
                      <a:pt x="47" y="132"/>
                    </a:lnTo>
                    <a:close/>
                    <a:moveTo>
                      <a:pt x="46" y="133"/>
                    </a:moveTo>
                    <a:cubicBezTo>
                      <a:pt x="46" y="132"/>
                      <a:pt x="45" y="132"/>
                      <a:pt x="45" y="132"/>
                    </a:cubicBezTo>
                    <a:lnTo>
                      <a:pt x="45" y="130"/>
                    </a:lnTo>
                    <a:cubicBezTo>
                      <a:pt x="46" y="131"/>
                      <a:pt x="47" y="131"/>
                      <a:pt x="47" y="132"/>
                    </a:cubicBezTo>
                    <a:lnTo>
                      <a:pt x="46" y="133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1" y="163"/>
                    </a:moveTo>
                    <a:lnTo>
                      <a:pt x="43" y="149"/>
                    </a:lnTo>
                    <a:lnTo>
                      <a:pt x="45" y="149"/>
                    </a:lnTo>
                    <a:lnTo>
                      <a:pt x="42" y="164"/>
                    </a:lnTo>
                    <a:lnTo>
                      <a:pt x="41" y="163"/>
                    </a:lnTo>
                    <a:close/>
                    <a:moveTo>
                      <a:pt x="43" y="127"/>
                    </a:moveTo>
                    <a:lnTo>
                      <a:pt x="25" y="104"/>
                    </a:lnTo>
                    <a:lnTo>
                      <a:pt x="26" y="103"/>
                    </a:lnTo>
                    <a:lnTo>
                      <a:pt x="44" y="126"/>
                    </a:lnTo>
                    <a:lnTo>
                      <a:pt x="43" y="127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Freeform 31"/>
              <p:cNvSpPr>
                <a:spLocks noEditPoints="1"/>
              </p:cNvSpPr>
              <p:nvPr/>
            </p:nvSpPr>
            <p:spPr bwMode="auto">
              <a:xfrm>
                <a:off x="2806" y="2345"/>
                <a:ext cx="348" cy="504"/>
              </a:xfrm>
              <a:custGeom>
                <a:avLst/>
                <a:gdLst>
                  <a:gd name="T0" fmla="*/ 0 w 100"/>
                  <a:gd name="T1" fmla="*/ 0 h 146"/>
                  <a:gd name="T2" fmla="*/ 230 w 100"/>
                  <a:gd name="T3" fmla="*/ 763 h 146"/>
                  <a:gd name="T4" fmla="*/ 122 w 100"/>
                  <a:gd name="T5" fmla="*/ 797 h 146"/>
                  <a:gd name="T6" fmla="*/ 0 w 100"/>
                  <a:gd name="T7" fmla="*/ 739 h 146"/>
                  <a:gd name="T8" fmla="*/ 73 w 100"/>
                  <a:gd name="T9" fmla="*/ 1011 h 146"/>
                  <a:gd name="T10" fmla="*/ 181 w 100"/>
                  <a:gd name="T11" fmla="*/ 1084 h 146"/>
                  <a:gd name="T12" fmla="*/ 351 w 100"/>
                  <a:gd name="T13" fmla="*/ 1049 h 146"/>
                  <a:gd name="T14" fmla="*/ 522 w 100"/>
                  <a:gd name="T15" fmla="*/ 1239 h 146"/>
                  <a:gd name="T16" fmla="*/ 825 w 100"/>
                  <a:gd name="T17" fmla="*/ 1312 h 146"/>
                  <a:gd name="T18" fmla="*/ 1211 w 100"/>
                  <a:gd name="T19" fmla="*/ 1740 h 146"/>
                  <a:gd name="T20" fmla="*/ 1030 w 100"/>
                  <a:gd name="T21" fmla="*/ 1274 h 146"/>
                  <a:gd name="T22" fmla="*/ 919 w 100"/>
                  <a:gd name="T23" fmla="*/ 1156 h 146"/>
                  <a:gd name="T24" fmla="*/ 679 w 100"/>
                  <a:gd name="T25" fmla="*/ 1060 h 146"/>
                  <a:gd name="T26" fmla="*/ 606 w 100"/>
                  <a:gd name="T27" fmla="*/ 918 h 146"/>
                  <a:gd name="T28" fmla="*/ 752 w 100"/>
                  <a:gd name="T29" fmla="*/ 846 h 146"/>
                  <a:gd name="T30" fmla="*/ 825 w 100"/>
                  <a:gd name="T31" fmla="*/ 715 h 146"/>
                  <a:gd name="T32" fmla="*/ 752 w 100"/>
                  <a:gd name="T33" fmla="*/ 490 h 146"/>
                  <a:gd name="T34" fmla="*/ 654 w 100"/>
                  <a:gd name="T35" fmla="*/ 621 h 146"/>
                  <a:gd name="T36" fmla="*/ 498 w 100"/>
                  <a:gd name="T37" fmla="*/ 680 h 146"/>
                  <a:gd name="T38" fmla="*/ 362 w 100"/>
                  <a:gd name="T39" fmla="*/ 0 h 146"/>
                  <a:gd name="T40" fmla="*/ 0 w 100"/>
                  <a:gd name="T41" fmla="*/ 0 h 146"/>
                  <a:gd name="T42" fmla="*/ 73 w 100"/>
                  <a:gd name="T43" fmla="*/ 72 h 146"/>
                  <a:gd name="T44" fmla="*/ 313 w 100"/>
                  <a:gd name="T45" fmla="*/ 72 h 146"/>
                  <a:gd name="T46" fmla="*/ 132 w 100"/>
                  <a:gd name="T47" fmla="*/ 155 h 146"/>
                  <a:gd name="T48" fmla="*/ 278 w 100"/>
                  <a:gd name="T49" fmla="*/ 535 h 146"/>
                  <a:gd name="T50" fmla="*/ 219 w 100"/>
                  <a:gd name="T51" fmla="*/ 142 h 146"/>
                  <a:gd name="T52" fmla="*/ 313 w 100"/>
                  <a:gd name="T53" fmla="*/ 511 h 146"/>
                  <a:gd name="T54" fmla="*/ 327 w 100"/>
                  <a:gd name="T55" fmla="*/ 155 h 146"/>
                  <a:gd name="T56" fmla="*/ 362 w 100"/>
                  <a:gd name="T57" fmla="*/ 511 h 146"/>
                  <a:gd name="T58" fmla="*/ 327 w 100"/>
                  <a:gd name="T59" fmla="*/ 728 h 146"/>
                  <a:gd name="T60" fmla="*/ 449 w 100"/>
                  <a:gd name="T61" fmla="*/ 1011 h 146"/>
                  <a:gd name="T62" fmla="*/ 400 w 100"/>
                  <a:gd name="T63" fmla="*/ 728 h 146"/>
                  <a:gd name="T64" fmla="*/ 508 w 100"/>
                  <a:gd name="T65" fmla="*/ 991 h 146"/>
                  <a:gd name="T66" fmla="*/ 459 w 100"/>
                  <a:gd name="T67" fmla="*/ 715 h 146"/>
                  <a:gd name="T68" fmla="*/ 546 w 100"/>
                  <a:gd name="T69" fmla="*/ 977 h 146"/>
                  <a:gd name="T70" fmla="*/ 630 w 100"/>
                  <a:gd name="T71" fmla="*/ 1108 h 146"/>
                  <a:gd name="T72" fmla="*/ 873 w 100"/>
                  <a:gd name="T73" fmla="*/ 1229 h 146"/>
                  <a:gd name="T74" fmla="*/ 992 w 100"/>
                  <a:gd name="T75" fmla="*/ 1443 h 146"/>
                  <a:gd name="T76" fmla="*/ 1114 w 100"/>
                  <a:gd name="T77" fmla="*/ 1598 h 146"/>
                  <a:gd name="T78" fmla="*/ 97 w 100"/>
                  <a:gd name="T79" fmla="*/ 870 h 146"/>
                  <a:gd name="T80" fmla="*/ 132 w 100"/>
                  <a:gd name="T81" fmla="*/ 991 h 146"/>
                  <a:gd name="T82" fmla="*/ 254 w 100"/>
                  <a:gd name="T83" fmla="*/ 846 h 146"/>
                  <a:gd name="T84" fmla="*/ 157 w 100"/>
                  <a:gd name="T85" fmla="*/ 894 h 146"/>
                  <a:gd name="T86" fmla="*/ 292 w 100"/>
                  <a:gd name="T87" fmla="*/ 991 h 146"/>
                  <a:gd name="T88" fmla="*/ 195 w 100"/>
                  <a:gd name="T89" fmla="*/ 1011 h 146"/>
                  <a:gd name="T90" fmla="*/ 752 w 100"/>
                  <a:gd name="T91" fmla="*/ 621 h 146"/>
                  <a:gd name="T92" fmla="*/ 703 w 100"/>
                  <a:gd name="T93" fmla="*/ 690 h 146"/>
                  <a:gd name="T94" fmla="*/ 776 w 100"/>
                  <a:gd name="T95" fmla="*/ 704 h 146"/>
                  <a:gd name="T96" fmla="*/ 738 w 100"/>
                  <a:gd name="T97" fmla="*/ 763 h 146"/>
                  <a:gd name="T98" fmla="*/ 630 w 100"/>
                  <a:gd name="T99" fmla="*/ 704 h 146"/>
                  <a:gd name="T100" fmla="*/ 532 w 100"/>
                  <a:gd name="T101" fmla="*/ 749 h 146"/>
                  <a:gd name="T102" fmla="*/ 665 w 100"/>
                  <a:gd name="T103" fmla="*/ 787 h 146"/>
                  <a:gd name="T104" fmla="*/ 571 w 100"/>
                  <a:gd name="T105" fmla="*/ 835 h 146"/>
                  <a:gd name="T106" fmla="*/ 919 w 100"/>
                  <a:gd name="T107" fmla="*/ 1263 h 146"/>
                  <a:gd name="T108" fmla="*/ 898 w 100"/>
                  <a:gd name="T109" fmla="*/ 1298 h 146"/>
                  <a:gd name="T110" fmla="*/ 943 w 100"/>
                  <a:gd name="T111" fmla="*/ 1322 h 146"/>
                  <a:gd name="T112" fmla="*/ 957 w 100"/>
                  <a:gd name="T113" fmla="*/ 1274 h 146"/>
                  <a:gd name="T114" fmla="*/ 919 w 100"/>
                  <a:gd name="T115" fmla="*/ 1263 h 146"/>
                  <a:gd name="T116" fmla="*/ 1114 w 100"/>
                  <a:gd name="T117" fmla="*/ 1584 h 146"/>
                  <a:gd name="T118" fmla="*/ 1041 w 100"/>
                  <a:gd name="T119" fmla="*/ 1429 h 146"/>
                  <a:gd name="T120" fmla="*/ 873 w 100"/>
                  <a:gd name="T121" fmla="*/ 1229 h 146"/>
                  <a:gd name="T122" fmla="*/ 532 w 100"/>
                  <a:gd name="T123" fmla="*/ 1132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0" y="0"/>
                    </a:moveTo>
                    <a:lnTo>
                      <a:pt x="19" y="64"/>
                    </a:lnTo>
                    <a:lnTo>
                      <a:pt x="10" y="67"/>
                    </a:lnTo>
                    <a:lnTo>
                      <a:pt x="0" y="62"/>
                    </a:lnTo>
                    <a:lnTo>
                      <a:pt x="6" y="85"/>
                    </a:lnTo>
                    <a:lnTo>
                      <a:pt x="15" y="91"/>
                    </a:lnTo>
                    <a:lnTo>
                      <a:pt x="29" y="88"/>
                    </a:lnTo>
                    <a:cubicBezTo>
                      <a:pt x="29" y="88"/>
                      <a:pt x="35" y="101"/>
                      <a:pt x="43" y="104"/>
                    </a:cubicBezTo>
                    <a:cubicBezTo>
                      <a:pt x="52" y="107"/>
                      <a:pt x="64" y="107"/>
                      <a:pt x="68" y="110"/>
                    </a:cubicBezTo>
                    <a:cubicBezTo>
                      <a:pt x="72" y="114"/>
                      <a:pt x="100" y="146"/>
                      <a:pt x="100" y="146"/>
                    </a:cubicBezTo>
                    <a:lnTo>
                      <a:pt x="85" y="107"/>
                    </a:lnTo>
                    <a:cubicBezTo>
                      <a:pt x="82" y="102"/>
                      <a:pt x="79" y="99"/>
                      <a:pt x="76" y="97"/>
                    </a:cubicBezTo>
                    <a:cubicBezTo>
                      <a:pt x="70" y="95"/>
                      <a:pt x="58" y="92"/>
                      <a:pt x="56" y="89"/>
                    </a:cubicBezTo>
                    <a:cubicBezTo>
                      <a:pt x="54" y="86"/>
                      <a:pt x="50" y="77"/>
                      <a:pt x="50" y="77"/>
                    </a:cubicBezTo>
                    <a:lnTo>
                      <a:pt x="62" y="71"/>
                    </a:lnTo>
                    <a:lnTo>
                      <a:pt x="68" y="60"/>
                    </a:lnTo>
                    <a:lnTo>
                      <a:pt x="62" y="41"/>
                    </a:lnTo>
                    <a:lnTo>
                      <a:pt x="54" y="52"/>
                    </a:lnTo>
                    <a:lnTo>
                      <a:pt x="41" y="57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  <a:moveTo>
                      <a:pt x="6" y="6"/>
                    </a:moveTo>
                    <a:lnTo>
                      <a:pt x="26" y="6"/>
                    </a:lnTo>
                    <a:moveTo>
                      <a:pt x="11" y="13"/>
                    </a:moveTo>
                    <a:lnTo>
                      <a:pt x="23" y="45"/>
                    </a:lnTo>
                    <a:moveTo>
                      <a:pt x="18" y="12"/>
                    </a:moveTo>
                    <a:lnTo>
                      <a:pt x="26" y="43"/>
                    </a:lnTo>
                    <a:moveTo>
                      <a:pt x="27" y="13"/>
                    </a:moveTo>
                    <a:lnTo>
                      <a:pt x="30" y="43"/>
                    </a:lnTo>
                    <a:moveTo>
                      <a:pt x="27" y="61"/>
                    </a:moveTo>
                    <a:lnTo>
                      <a:pt x="37" y="85"/>
                    </a:lnTo>
                    <a:moveTo>
                      <a:pt x="33" y="61"/>
                    </a:moveTo>
                    <a:lnTo>
                      <a:pt x="42" y="83"/>
                    </a:lnTo>
                    <a:moveTo>
                      <a:pt x="38" y="60"/>
                    </a:moveTo>
                    <a:lnTo>
                      <a:pt x="45" y="82"/>
                    </a:lnTo>
                    <a:moveTo>
                      <a:pt x="52" y="93"/>
                    </a:moveTo>
                    <a:lnTo>
                      <a:pt x="72" y="103"/>
                    </a:lnTo>
                    <a:moveTo>
                      <a:pt x="82" y="121"/>
                    </a:moveTo>
                    <a:lnTo>
                      <a:pt x="92" y="134"/>
                    </a:lnTo>
                    <a:moveTo>
                      <a:pt x="8" y="73"/>
                    </a:moveTo>
                    <a:lnTo>
                      <a:pt x="11" y="83"/>
                    </a:lnTo>
                    <a:moveTo>
                      <a:pt x="21" y="71"/>
                    </a:moveTo>
                    <a:lnTo>
                      <a:pt x="13" y="75"/>
                    </a:lnTo>
                    <a:moveTo>
                      <a:pt x="24" y="83"/>
                    </a:moveTo>
                    <a:lnTo>
                      <a:pt x="16" y="85"/>
                    </a:lnTo>
                    <a:moveTo>
                      <a:pt x="62" y="52"/>
                    </a:moveTo>
                    <a:lnTo>
                      <a:pt x="58" y="58"/>
                    </a:lnTo>
                    <a:moveTo>
                      <a:pt x="64" y="59"/>
                    </a:moveTo>
                    <a:lnTo>
                      <a:pt x="61" y="64"/>
                    </a:lnTo>
                    <a:moveTo>
                      <a:pt x="52" y="59"/>
                    </a:moveTo>
                    <a:lnTo>
                      <a:pt x="44" y="63"/>
                    </a:lnTo>
                    <a:moveTo>
                      <a:pt x="55" y="66"/>
                    </a:moveTo>
                    <a:lnTo>
                      <a:pt x="47" y="70"/>
                    </a:lnTo>
                    <a:moveTo>
                      <a:pt x="76" y="106"/>
                    </a:moveTo>
                    <a:cubicBezTo>
                      <a:pt x="74" y="106"/>
                      <a:pt x="74" y="108"/>
                      <a:pt x="74" y="109"/>
                    </a:cubicBezTo>
                    <a:cubicBezTo>
                      <a:pt x="75" y="111"/>
                      <a:pt x="77" y="111"/>
                      <a:pt x="78" y="111"/>
                    </a:cubicBezTo>
                    <a:cubicBezTo>
                      <a:pt x="79" y="110"/>
                      <a:pt x="80" y="108"/>
                      <a:pt x="79" y="107"/>
                    </a:cubicBezTo>
                    <a:cubicBezTo>
                      <a:pt x="79" y="106"/>
                      <a:pt x="77" y="105"/>
                      <a:pt x="76" y="106"/>
                    </a:cubicBezTo>
                    <a:close/>
                    <a:moveTo>
                      <a:pt x="92" y="133"/>
                    </a:moveTo>
                    <a:lnTo>
                      <a:pt x="86" y="120"/>
                    </a:lnTo>
                    <a:moveTo>
                      <a:pt x="72" y="103"/>
                    </a:moveTo>
                    <a:lnTo>
                      <a:pt x="44" y="9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Freeform 32"/>
              <p:cNvSpPr>
                <a:spLocks noEditPoints="1"/>
              </p:cNvSpPr>
              <p:nvPr/>
            </p:nvSpPr>
            <p:spPr bwMode="auto">
              <a:xfrm>
                <a:off x="2802" y="2341"/>
                <a:ext cx="355" cy="512"/>
              </a:xfrm>
              <a:custGeom>
                <a:avLst/>
                <a:gdLst>
                  <a:gd name="T0" fmla="*/ 254 w 102"/>
                  <a:gd name="T1" fmla="*/ 778 h 148"/>
                  <a:gd name="T2" fmla="*/ 244 w 102"/>
                  <a:gd name="T3" fmla="*/ 765 h 148"/>
                  <a:gd name="T4" fmla="*/ 10 w 102"/>
                  <a:gd name="T5" fmla="*/ 754 h 148"/>
                  <a:gd name="T6" fmla="*/ 0 w 102"/>
                  <a:gd name="T7" fmla="*/ 754 h 148"/>
                  <a:gd name="T8" fmla="*/ 84 w 102"/>
                  <a:gd name="T9" fmla="*/ 1031 h 148"/>
                  <a:gd name="T10" fmla="*/ 97 w 102"/>
                  <a:gd name="T11" fmla="*/ 1017 h 148"/>
                  <a:gd name="T12" fmla="*/ 362 w 102"/>
                  <a:gd name="T13" fmla="*/ 1052 h 148"/>
                  <a:gd name="T14" fmla="*/ 362 w 102"/>
                  <a:gd name="T15" fmla="*/ 1066 h 148"/>
                  <a:gd name="T16" fmla="*/ 546 w 102"/>
                  <a:gd name="T17" fmla="*/ 1245 h 148"/>
                  <a:gd name="T18" fmla="*/ 689 w 102"/>
                  <a:gd name="T19" fmla="*/ 1304 h 148"/>
                  <a:gd name="T20" fmla="*/ 689 w 102"/>
                  <a:gd name="T21" fmla="*/ 1280 h 148"/>
                  <a:gd name="T22" fmla="*/ 1211 w 102"/>
                  <a:gd name="T23" fmla="*/ 1771 h 148"/>
                  <a:gd name="T24" fmla="*/ 1211 w 102"/>
                  <a:gd name="T25" fmla="*/ 1771 h 148"/>
                  <a:gd name="T26" fmla="*/ 992 w 102"/>
                  <a:gd name="T27" fmla="*/ 1207 h 148"/>
                  <a:gd name="T28" fmla="*/ 981 w 102"/>
                  <a:gd name="T29" fmla="*/ 1221 h 148"/>
                  <a:gd name="T30" fmla="*/ 933 w 102"/>
                  <a:gd name="T31" fmla="*/ 1173 h 148"/>
                  <a:gd name="T32" fmla="*/ 874 w 102"/>
                  <a:gd name="T33" fmla="*/ 1162 h 148"/>
                  <a:gd name="T34" fmla="*/ 874 w 102"/>
                  <a:gd name="T35" fmla="*/ 1149 h 148"/>
                  <a:gd name="T36" fmla="*/ 606 w 102"/>
                  <a:gd name="T37" fmla="*/ 934 h 148"/>
                  <a:gd name="T38" fmla="*/ 762 w 102"/>
                  <a:gd name="T39" fmla="*/ 875 h 148"/>
                  <a:gd name="T40" fmla="*/ 752 w 102"/>
                  <a:gd name="T41" fmla="*/ 861 h 148"/>
                  <a:gd name="T42" fmla="*/ 835 w 102"/>
                  <a:gd name="T43" fmla="*/ 730 h 148"/>
                  <a:gd name="T44" fmla="*/ 762 w 102"/>
                  <a:gd name="T45" fmla="*/ 477 h 148"/>
                  <a:gd name="T46" fmla="*/ 752 w 102"/>
                  <a:gd name="T47" fmla="*/ 491 h 148"/>
                  <a:gd name="T48" fmla="*/ 508 w 102"/>
                  <a:gd name="T49" fmla="*/ 695 h 148"/>
                  <a:gd name="T50" fmla="*/ 508 w 102"/>
                  <a:gd name="T51" fmla="*/ 706 h 148"/>
                  <a:gd name="T52" fmla="*/ 376 w 102"/>
                  <a:gd name="T53" fmla="*/ 0 h 148"/>
                  <a:gd name="T54" fmla="*/ 376 w 102"/>
                  <a:gd name="T55" fmla="*/ 0 h 148"/>
                  <a:gd name="T56" fmla="*/ 84 w 102"/>
                  <a:gd name="T57" fmla="*/ 83 h 148"/>
                  <a:gd name="T58" fmla="*/ 292 w 102"/>
                  <a:gd name="T59" fmla="*/ 550 h 148"/>
                  <a:gd name="T60" fmla="*/ 244 w 102"/>
                  <a:gd name="T61" fmla="*/ 156 h 148"/>
                  <a:gd name="T62" fmla="*/ 473 w 102"/>
                  <a:gd name="T63" fmla="*/ 1031 h 148"/>
                  <a:gd name="T64" fmla="*/ 400 w 102"/>
                  <a:gd name="T65" fmla="*/ 754 h 148"/>
                  <a:gd name="T66" fmla="*/ 640 w 102"/>
                  <a:gd name="T67" fmla="*/ 1124 h 148"/>
                  <a:gd name="T68" fmla="*/ 1114 w 102"/>
                  <a:gd name="T69" fmla="*/ 1616 h 148"/>
                  <a:gd name="T70" fmla="*/ 108 w 102"/>
                  <a:gd name="T71" fmla="*/ 886 h 148"/>
                  <a:gd name="T72" fmla="*/ 205 w 102"/>
                  <a:gd name="T73" fmla="*/ 1041 h 148"/>
                  <a:gd name="T74" fmla="*/ 752 w 102"/>
                  <a:gd name="T75" fmla="*/ 633 h 148"/>
                  <a:gd name="T76" fmla="*/ 654 w 102"/>
                  <a:gd name="T77" fmla="*/ 730 h 148"/>
                  <a:gd name="T78" fmla="*/ 581 w 102"/>
                  <a:gd name="T79" fmla="*/ 837 h 148"/>
                  <a:gd name="T80" fmla="*/ 933 w 102"/>
                  <a:gd name="T81" fmla="*/ 1280 h 148"/>
                  <a:gd name="T82" fmla="*/ 922 w 102"/>
                  <a:gd name="T83" fmla="*/ 1270 h 148"/>
                  <a:gd name="T84" fmla="*/ 933 w 102"/>
                  <a:gd name="T85" fmla="*/ 1280 h 148"/>
                  <a:gd name="T86" fmla="*/ 908 w 102"/>
                  <a:gd name="T87" fmla="*/ 1328 h 148"/>
                  <a:gd name="T88" fmla="*/ 922 w 102"/>
                  <a:gd name="T89" fmla="*/ 1318 h 148"/>
                  <a:gd name="T90" fmla="*/ 957 w 102"/>
                  <a:gd name="T91" fmla="*/ 1328 h 148"/>
                  <a:gd name="T92" fmla="*/ 957 w 102"/>
                  <a:gd name="T93" fmla="*/ 1328 h 148"/>
                  <a:gd name="T94" fmla="*/ 957 w 102"/>
                  <a:gd name="T95" fmla="*/ 1339 h 148"/>
                  <a:gd name="T96" fmla="*/ 957 w 102"/>
                  <a:gd name="T97" fmla="*/ 1339 h 148"/>
                  <a:gd name="T98" fmla="*/ 957 w 102"/>
                  <a:gd name="T99" fmla="*/ 1328 h 148"/>
                  <a:gd name="T100" fmla="*/ 981 w 102"/>
                  <a:gd name="T101" fmla="*/ 1328 h 148"/>
                  <a:gd name="T102" fmla="*/ 957 w 102"/>
                  <a:gd name="T103" fmla="*/ 1318 h 148"/>
                  <a:gd name="T104" fmla="*/ 968 w 102"/>
                  <a:gd name="T105" fmla="*/ 1294 h 148"/>
                  <a:gd name="T106" fmla="*/ 957 w 102"/>
                  <a:gd name="T107" fmla="*/ 1280 h 148"/>
                  <a:gd name="T108" fmla="*/ 933 w 102"/>
                  <a:gd name="T109" fmla="*/ 1270 h 148"/>
                  <a:gd name="T110" fmla="*/ 933 w 102"/>
                  <a:gd name="T111" fmla="*/ 1280 h 148"/>
                  <a:gd name="T112" fmla="*/ 1114 w 102"/>
                  <a:gd name="T113" fmla="*/ 1616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2" y="1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  <a:moveTo>
                      <a:pt x="21" y="65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21" y="65"/>
                    </a:lnTo>
                    <a:close/>
                    <a:moveTo>
                      <a:pt x="21" y="65"/>
                    </a:moveTo>
                    <a:lnTo>
                      <a:pt x="11" y="68"/>
                    </a:lnTo>
                    <a:lnTo>
                      <a:pt x="10" y="67"/>
                    </a:lnTo>
                    <a:lnTo>
                      <a:pt x="20" y="64"/>
                    </a:lnTo>
                    <a:lnTo>
                      <a:pt x="21" y="65"/>
                    </a:lnTo>
                    <a:close/>
                    <a:moveTo>
                      <a:pt x="11" y="68"/>
                    </a:moveTo>
                    <a:lnTo>
                      <a:pt x="10" y="68"/>
                    </a:lnTo>
                    <a:lnTo>
                      <a:pt x="11" y="68"/>
                    </a:lnTo>
                    <a:close/>
                    <a:moveTo>
                      <a:pt x="10" y="68"/>
                    </a:moveTo>
                    <a:lnTo>
                      <a:pt x="1" y="64"/>
                    </a:lnTo>
                    <a:lnTo>
                      <a:pt x="1" y="63"/>
                    </a:lnTo>
                    <a:lnTo>
                      <a:pt x="11" y="67"/>
                    </a:lnTo>
                    <a:lnTo>
                      <a:pt x="10" y="68"/>
                    </a:lnTo>
                    <a:close/>
                    <a:moveTo>
                      <a:pt x="0" y="63"/>
                    </a:moveTo>
                    <a:lnTo>
                      <a:pt x="0" y="62"/>
                    </a:lnTo>
                    <a:lnTo>
                      <a:pt x="1" y="63"/>
                    </a:lnTo>
                    <a:lnTo>
                      <a:pt x="0" y="63"/>
                    </a:lnTo>
                    <a:close/>
                    <a:moveTo>
                      <a:pt x="2" y="63"/>
                    </a:moveTo>
                    <a:lnTo>
                      <a:pt x="8" y="86"/>
                    </a:lnTo>
                    <a:lnTo>
                      <a:pt x="7" y="86"/>
                    </a:lnTo>
                    <a:lnTo>
                      <a:pt x="0" y="63"/>
                    </a:lnTo>
                    <a:lnTo>
                      <a:pt x="2" y="63"/>
                    </a:lnTo>
                    <a:close/>
                    <a:moveTo>
                      <a:pt x="7" y="87"/>
                    </a:moveTo>
                    <a:lnTo>
                      <a:pt x="7" y="86"/>
                    </a:lnTo>
                    <a:lnTo>
                      <a:pt x="7" y="87"/>
                    </a:lnTo>
                    <a:close/>
                    <a:moveTo>
                      <a:pt x="8" y="85"/>
                    </a:moveTo>
                    <a:lnTo>
                      <a:pt x="17" y="92"/>
                    </a:lnTo>
                    <a:lnTo>
                      <a:pt x="16" y="93"/>
                    </a:lnTo>
                    <a:lnTo>
                      <a:pt x="7" y="87"/>
                    </a:lnTo>
                    <a:lnTo>
                      <a:pt x="8" y="85"/>
                    </a:lnTo>
                    <a:close/>
                    <a:moveTo>
                      <a:pt x="17" y="93"/>
                    </a:moveTo>
                    <a:lnTo>
                      <a:pt x="16" y="93"/>
                    </a:lnTo>
                    <a:lnTo>
                      <a:pt x="16" y="92"/>
                    </a:lnTo>
                    <a:lnTo>
                      <a:pt x="17" y="93"/>
                    </a:lnTo>
                    <a:close/>
                    <a:moveTo>
                      <a:pt x="16" y="92"/>
                    </a:moveTo>
                    <a:lnTo>
                      <a:pt x="30" y="88"/>
                    </a:lnTo>
                    <a:lnTo>
                      <a:pt x="31" y="90"/>
                    </a:lnTo>
                    <a:lnTo>
                      <a:pt x="17" y="93"/>
                    </a:lnTo>
                    <a:lnTo>
                      <a:pt x="16" y="92"/>
                    </a:lnTo>
                    <a:close/>
                    <a:moveTo>
                      <a:pt x="30" y="88"/>
                    </a:moveTo>
                    <a:lnTo>
                      <a:pt x="31" y="88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30" y="88"/>
                    </a:lnTo>
                    <a:close/>
                    <a:moveTo>
                      <a:pt x="31" y="89"/>
                    </a:moveTo>
                    <a:cubicBezTo>
                      <a:pt x="31" y="89"/>
                      <a:pt x="37" y="101"/>
                      <a:pt x="45" y="104"/>
                    </a:cubicBezTo>
                    <a:lnTo>
                      <a:pt x="44" y="106"/>
                    </a:lnTo>
                    <a:cubicBezTo>
                      <a:pt x="36" y="102"/>
                      <a:pt x="30" y="89"/>
                      <a:pt x="30" y="89"/>
                    </a:cubicBezTo>
                    <a:lnTo>
                      <a:pt x="31" y="89"/>
                    </a:lnTo>
                    <a:close/>
                    <a:moveTo>
                      <a:pt x="45" y="104"/>
                    </a:moveTo>
                    <a:lnTo>
                      <a:pt x="45" y="104"/>
                    </a:lnTo>
                    <a:lnTo>
                      <a:pt x="44" y="106"/>
                    </a:lnTo>
                    <a:lnTo>
                      <a:pt x="45" y="104"/>
                    </a:lnTo>
                    <a:close/>
                    <a:moveTo>
                      <a:pt x="45" y="104"/>
                    </a:moveTo>
                    <a:cubicBezTo>
                      <a:pt x="48" y="106"/>
                      <a:pt x="53" y="107"/>
                      <a:pt x="57" y="107"/>
                    </a:cubicBezTo>
                    <a:lnTo>
                      <a:pt x="57" y="109"/>
                    </a:lnTo>
                    <a:cubicBezTo>
                      <a:pt x="53" y="108"/>
                      <a:pt x="48" y="107"/>
                      <a:pt x="44" y="106"/>
                    </a:cubicBezTo>
                    <a:lnTo>
                      <a:pt x="45" y="104"/>
                    </a:lnTo>
                    <a:close/>
                    <a:moveTo>
                      <a:pt x="57" y="107"/>
                    </a:moveTo>
                    <a:cubicBezTo>
                      <a:pt x="62" y="108"/>
                      <a:pt x="67" y="109"/>
                      <a:pt x="69" y="111"/>
                    </a:cubicBezTo>
                    <a:lnTo>
                      <a:pt x="68" y="112"/>
                    </a:lnTo>
                    <a:cubicBezTo>
                      <a:pt x="66" y="110"/>
                      <a:pt x="62" y="109"/>
                      <a:pt x="57" y="109"/>
                    </a:cubicBezTo>
                    <a:lnTo>
                      <a:pt x="57" y="107"/>
                    </a:lnTo>
                    <a:close/>
                    <a:moveTo>
                      <a:pt x="69" y="111"/>
                    </a:moveTo>
                    <a:cubicBezTo>
                      <a:pt x="74" y="114"/>
                      <a:pt x="101" y="147"/>
                      <a:pt x="102" y="147"/>
                    </a:cubicBezTo>
                    <a:lnTo>
                      <a:pt x="100" y="148"/>
                    </a:lnTo>
                    <a:cubicBezTo>
                      <a:pt x="100" y="148"/>
                      <a:pt x="73" y="116"/>
                      <a:pt x="68" y="112"/>
                    </a:cubicBezTo>
                    <a:lnTo>
                      <a:pt x="69" y="111"/>
                    </a:lnTo>
                    <a:close/>
                    <a:moveTo>
                      <a:pt x="102" y="147"/>
                    </a:moveTo>
                    <a:lnTo>
                      <a:pt x="100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100" y="148"/>
                    </a:moveTo>
                    <a:lnTo>
                      <a:pt x="85" y="108"/>
                    </a:lnTo>
                    <a:lnTo>
                      <a:pt x="87" y="108"/>
                    </a:lnTo>
                    <a:lnTo>
                      <a:pt x="102" y="147"/>
                    </a:lnTo>
                    <a:lnTo>
                      <a:pt x="100" y="148"/>
                    </a:lnTo>
                    <a:close/>
                    <a:moveTo>
                      <a:pt x="87" y="108"/>
                    </a:moveTo>
                    <a:lnTo>
                      <a:pt x="87" y="108"/>
                    </a:lnTo>
                    <a:lnTo>
                      <a:pt x="86" y="108"/>
                    </a:lnTo>
                    <a:lnTo>
                      <a:pt x="87" y="108"/>
                    </a:lnTo>
                    <a:close/>
                    <a:moveTo>
                      <a:pt x="86" y="108"/>
                    </a:moveTo>
                    <a:cubicBezTo>
                      <a:pt x="84" y="106"/>
                      <a:pt x="83" y="104"/>
                      <a:pt x="81" y="102"/>
                    </a:cubicBezTo>
                    <a:lnTo>
                      <a:pt x="82" y="101"/>
                    </a:lnTo>
                    <a:cubicBezTo>
                      <a:pt x="84" y="103"/>
                      <a:pt x="85" y="105"/>
                      <a:pt x="87" y="108"/>
                    </a:cubicBezTo>
                    <a:lnTo>
                      <a:pt x="86" y="108"/>
                    </a:lnTo>
                    <a:close/>
                    <a:moveTo>
                      <a:pt x="81" y="102"/>
                    </a:moveTo>
                    <a:cubicBezTo>
                      <a:pt x="80" y="101"/>
                      <a:pt x="78" y="100"/>
                      <a:pt x="76" y="99"/>
                    </a:cubicBezTo>
                    <a:lnTo>
                      <a:pt x="77" y="98"/>
                    </a:lnTo>
                    <a:cubicBezTo>
                      <a:pt x="79" y="98"/>
                      <a:pt x="81" y="100"/>
                      <a:pt x="82" y="101"/>
                    </a:cubicBezTo>
                    <a:lnTo>
                      <a:pt x="81" y="102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7" y="98"/>
                    </a:moveTo>
                    <a:lnTo>
                      <a:pt x="77" y="98"/>
                    </a:lnTo>
                    <a:close/>
                    <a:moveTo>
                      <a:pt x="76" y="99"/>
                    </a:moveTo>
                    <a:cubicBezTo>
                      <a:pt x="75" y="98"/>
                      <a:pt x="73" y="98"/>
                      <a:pt x="72" y="97"/>
                    </a:cubicBezTo>
                    <a:lnTo>
                      <a:pt x="72" y="96"/>
                    </a:lnTo>
                    <a:cubicBezTo>
                      <a:pt x="74" y="97"/>
                      <a:pt x="76" y="97"/>
                      <a:pt x="77" y="98"/>
                    </a:cubicBezTo>
                    <a:lnTo>
                      <a:pt x="76" y="99"/>
                    </a:lnTo>
                    <a:close/>
                    <a:moveTo>
                      <a:pt x="72" y="97"/>
                    </a:moveTo>
                    <a:cubicBezTo>
                      <a:pt x="66" y="95"/>
                      <a:pt x="58" y="93"/>
                      <a:pt x="57" y="91"/>
                    </a:cubicBezTo>
                    <a:lnTo>
                      <a:pt x="58" y="90"/>
                    </a:lnTo>
                    <a:cubicBezTo>
                      <a:pt x="59" y="92"/>
                      <a:pt x="66" y="94"/>
                      <a:pt x="72" y="96"/>
                    </a:cubicBezTo>
                    <a:lnTo>
                      <a:pt x="72" y="97"/>
                    </a:lnTo>
                    <a:close/>
                    <a:moveTo>
                      <a:pt x="57" y="91"/>
                    </a:moveTo>
                    <a:cubicBezTo>
                      <a:pt x="54" y="87"/>
                      <a:pt x="50" y="78"/>
                      <a:pt x="50" y="78"/>
                    </a:cubicBezTo>
                    <a:lnTo>
                      <a:pt x="52" y="77"/>
                    </a:lnTo>
                    <a:cubicBezTo>
                      <a:pt x="52" y="77"/>
                      <a:pt x="55" y="87"/>
                      <a:pt x="58" y="90"/>
                    </a:cubicBezTo>
                    <a:lnTo>
                      <a:pt x="57" y="91"/>
                    </a:lnTo>
                    <a:close/>
                    <a:moveTo>
                      <a:pt x="50" y="78"/>
                    </a:moveTo>
                    <a:lnTo>
                      <a:pt x="50" y="77"/>
                    </a:lnTo>
                    <a:lnTo>
                      <a:pt x="51" y="77"/>
                    </a:lnTo>
                    <a:lnTo>
                      <a:pt x="51" y="78"/>
                    </a:lnTo>
                    <a:lnTo>
                      <a:pt x="50" y="78"/>
                    </a:lnTo>
                    <a:close/>
                    <a:moveTo>
                      <a:pt x="51" y="77"/>
                    </a:moveTo>
                    <a:lnTo>
                      <a:pt x="63" y="72"/>
                    </a:lnTo>
                    <a:lnTo>
                      <a:pt x="63" y="73"/>
                    </a:lnTo>
                    <a:lnTo>
                      <a:pt x="51" y="78"/>
                    </a:lnTo>
                    <a:lnTo>
                      <a:pt x="51" y="77"/>
                    </a:lnTo>
                    <a:close/>
                    <a:moveTo>
                      <a:pt x="63" y="73"/>
                    </a:moveTo>
                    <a:lnTo>
                      <a:pt x="63" y="73"/>
                    </a:lnTo>
                    <a:lnTo>
                      <a:pt x="63" y="72"/>
                    </a:lnTo>
                    <a:lnTo>
                      <a:pt x="63" y="73"/>
                    </a:lnTo>
                    <a:close/>
                    <a:moveTo>
                      <a:pt x="62" y="72"/>
                    </a:moveTo>
                    <a:lnTo>
                      <a:pt x="68" y="61"/>
                    </a:lnTo>
                    <a:lnTo>
                      <a:pt x="69" y="61"/>
                    </a:lnTo>
                    <a:lnTo>
                      <a:pt x="63" y="73"/>
                    </a:lnTo>
                    <a:lnTo>
                      <a:pt x="62" y="72"/>
                    </a:lnTo>
                    <a:close/>
                    <a:moveTo>
                      <a:pt x="69" y="61"/>
                    </a:moveTo>
                    <a:lnTo>
                      <a:pt x="69" y="61"/>
                    </a:lnTo>
                    <a:close/>
                    <a:moveTo>
                      <a:pt x="68" y="61"/>
                    </a:moveTo>
                    <a:lnTo>
                      <a:pt x="62" y="42"/>
                    </a:lnTo>
                    <a:lnTo>
                      <a:pt x="63" y="41"/>
                    </a:lnTo>
                    <a:lnTo>
                      <a:pt x="69" y="61"/>
                    </a:lnTo>
                    <a:lnTo>
                      <a:pt x="68" y="61"/>
                    </a:lnTo>
                    <a:close/>
                    <a:moveTo>
                      <a:pt x="62" y="41"/>
                    </a:moveTo>
                    <a:lnTo>
                      <a:pt x="63" y="40"/>
                    </a:lnTo>
                    <a:lnTo>
                      <a:pt x="63" y="41"/>
                    </a:lnTo>
                    <a:lnTo>
                      <a:pt x="63" y="42"/>
                    </a:lnTo>
                    <a:lnTo>
                      <a:pt x="62" y="41"/>
                    </a:lnTo>
                    <a:close/>
                    <a:moveTo>
                      <a:pt x="63" y="42"/>
                    </a:moveTo>
                    <a:lnTo>
                      <a:pt x="55" y="53"/>
                    </a:lnTo>
                    <a:lnTo>
                      <a:pt x="54" y="53"/>
                    </a:lnTo>
                    <a:lnTo>
                      <a:pt x="62" y="41"/>
                    </a:lnTo>
                    <a:lnTo>
                      <a:pt x="63" y="42"/>
                    </a:lnTo>
                    <a:close/>
                    <a:moveTo>
                      <a:pt x="55" y="53"/>
                    </a:moveTo>
                    <a:lnTo>
                      <a:pt x="55" y="54"/>
                    </a:lnTo>
                    <a:lnTo>
                      <a:pt x="55" y="53"/>
                    </a:lnTo>
                    <a:close/>
                    <a:moveTo>
                      <a:pt x="55" y="54"/>
                    </a:moveTo>
                    <a:lnTo>
                      <a:pt x="42" y="59"/>
                    </a:lnTo>
                    <a:lnTo>
                      <a:pt x="42" y="58"/>
                    </a:lnTo>
                    <a:lnTo>
                      <a:pt x="54" y="52"/>
                    </a:lnTo>
                    <a:lnTo>
                      <a:pt x="55" y="54"/>
                    </a:lnTo>
                    <a:close/>
                    <a:moveTo>
                      <a:pt x="42" y="59"/>
                    </a:moveTo>
                    <a:lnTo>
                      <a:pt x="41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2" y="59"/>
                    </a:lnTo>
                    <a:close/>
                    <a:moveTo>
                      <a:pt x="41" y="59"/>
                    </a:moveTo>
                    <a:lnTo>
                      <a:pt x="30" y="1"/>
                    </a:lnTo>
                    <a:lnTo>
                      <a:pt x="31" y="1"/>
                    </a:lnTo>
                    <a:lnTo>
                      <a:pt x="43" y="58"/>
                    </a:lnTo>
                    <a:lnTo>
                      <a:pt x="41" y="59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31" y="1"/>
                    </a:lnTo>
                    <a:lnTo>
                      <a:pt x="31" y="0"/>
                    </a:lnTo>
                    <a:close/>
                    <a:moveTo>
                      <a:pt x="3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7" y="7"/>
                    </a:moveTo>
                    <a:lnTo>
                      <a:pt x="27" y="6"/>
                    </a:lnTo>
                    <a:lnTo>
                      <a:pt x="27" y="8"/>
                    </a:lnTo>
                    <a:lnTo>
                      <a:pt x="7" y="8"/>
                    </a:lnTo>
                    <a:lnTo>
                      <a:pt x="7" y="7"/>
                    </a:lnTo>
                    <a:close/>
                    <a:moveTo>
                      <a:pt x="13" y="14"/>
                    </a:moveTo>
                    <a:lnTo>
                      <a:pt x="25" y="45"/>
                    </a:lnTo>
                    <a:lnTo>
                      <a:pt x="24" y="46"/>
                    </a:lnTo>
                    <a:lnTo>
                      <a:pt x="12" y="14"/>
                    </a:lnTo>
                    <a:lnTo>
                      <a:pt x="13" y="14"/>
                    </a:lnTo>
                    <a:close/>
                    <a:moveTo>
                      <a:pt x="20" y="13"/>
                    </a:moveTo>
                    <a:lnTo>
                      <a:pt x="28" y="44"/>
                    </a:lnTo>
                    <a:lnTo>
                      <a:pt x="27" y="45"/>
                    </a:lnTo>
                    <a:lnTo>
                      <a:pt x="19" y="13"/>
                    </a:lnTo>
                    <a:lnTo>
                      <a:pt x="20" y="13"/>
                    </a:lnTo>
                    <a:close/>
                    <a:moveTo>
                      <a:pt x="29" y="14"/>
                    </a:moveTo>
                    <a:lnTo>
                      <a:pt x="32" y="44"/>
                    </a:lnTo>
                    <a:lnTo>
                      <a:pt x="30" y="44"/>
                    </a:lnTo>
                    <a:lnTo>
                      <a:pt x="27" y="14"/>
                    </a:lnTo>
                    <a:lnTo>
                      <a:pt x="29" y="14"/>
                    </a:lnTo>
                    <a:close/>
                    <a:moveTo>
                      <a:pt x="28" y="62"/>
                    </a:moveTo>
                    <a:lnTo>
                      <a:pt x="39" y="86"/>
                    </a:lnTo>
                    <a:lnTo>
                      <a:pt x="37" y="86"/>
                    </a:lnTo>
                    <a:lnTo>
                      <a:pt x="27" y="62"/>
                    </a:lnTo>
                    <a:lnTo>
                      <a:pt x="28" y="62"/>
                    </a:lnTo>
                    <a:close/>
                    <a:moveTo>
                      <a:pt x="35" y="62"/>
                    </a:moveTo>
                    <a:lnTo>
                      <a:pt x="44" y="84"/>
                    </a:lnTo>
                    <a:lnTo>
                      <a:pt x="43" y="85"/>
                    </a:lnTo>
                    <a:lnTo>
                      <a:pt x="33" y="63"/>
                    </a:lnTo>
                    <a:lnTo>
                      <a:pt x="35" y="62"/>
                    </a:lnTo>
                    <a:close/>
                    <a:moveTo>
                      <a:pt x="40" y="61"/>
                    </a:moveTo>
                    <a:lnTo>
                      <a:pt x="46" y="83"/>
                    </a:lnTo>
                    <a:lnTo>
                      <a:pt x="45" y="83"/>
                    </a:lnTo>
                    <a:lnTo>
                      <a:pt x="39" y="61"/>
                    </a:lnTo>
                    <a:lnTo>
                      <a:pt x="40" y="61"/>
                    </a:lnTo>
                    <a:close/>
                    <a:moveTo>
                      <a:pt x="53" y="94"/>
                    </a:moveTo>
                    <a:lnTo>
                      <a:pt x="73" y="103"/>
                    </a:lnTo>
                    <a:lnTo>
                      <a:pt x="73" y="105"/>
                    </a:lnTo>
                    <a:lnTo>
                      <a:pt x="52" y="95"/>
                    </a:lnTo>
                    <a:lnTo>
                      <a:pt x="53" y="94"/>
                    </a:lnTo>
                    <a:close/>
                    <a:moveTo>
                      <a:pt x="84" y="121"/>
                    </a:moveTo>
                    <a:lnTo>
                      <a:pt x="94" y="134"/>
                    </a:lnTo>
                    <a:lnTo>
                      <a:pt x="92" y="135"/>
                    </a:lnTo>
                    <a:lnTo>
                      <a:pt x="83" y="122"/>
                    </a:lnTo>
                    <a:lnTo>
                      <a:pt x="84" y="121"/>
                    </a:lnTo>
                    <a:close/>
                    <a:moveTo>
                      <a:pt x="9" y="74"/>
                    </a:moveTo>
                    <a:lnTo>
                      <a:pt x="13" y="84"/>
                    </a:lnTo>
                    <a:lnTo>
                      <a:pt x="11" y="84"/>
                    </a:lnTo>
                    <a:lnTo>
                      <a:pt x="8" y="75"/>
                    </a:lnTo>
                    <a:lnTo>
                      <a:pt x="9" y="74"/>
                    </a:lnTo>
                    <a:close/>
                    <a:moveTo>
                      <a:pt x="22" y="72"/>
                    </a:moveTo>
                    <a:lnTo>
                      <a:pt x="15" y="77"/>
                    </a:lnTo>
                    <a:lnTo>
                      <a:pt x="14" y="75"/>
                    </a:lnTo>
                    <a:lnTo>
                      <a:pt x="22" y="71"/>
                    </a:lnTo>
                    <a:lnTo>
                      <a:pt x="22" y="72"/>
                    </a:lnTo>
                    <a:close/>
                    <a:moveTo>
                      <a:pt x="25" y="84"/>
                    </a:moveTo>
                    <a:lnTo>
                      <a:pt x="17" y="87"/>
                    </a:lnTo>
                    <a:lnTo>
                      <a:pt x="17" y="85"/>
                    </a:lnTo>
                    <a:lnTo>
                      <a:pt x="25" y="83"/>
                    </a:lnTo>
                    <a:lnTo>
                      <a:pt x="25" y="84"/>
                    </a:lnTo>
                    <a:close/>
                    <a:moveTo>
                      <a:pt x="63" y="53"/>
                    </a:moveTo>
                    <a:lnTo>
                      <a:pt x="59" y="59"/>
                    </a:lnTo>
                    <a:lnTo>
                      <a:pt x="58" y="59"/>
                    </a:lnTo>
                    <a:lnTo>
                      <a:pt x="62" y="53"/>
                    </a:lnTo>
                    <a:lnTo>
                      <a:pt x="63" y="53"/>
                    </a:lnTo>
                    <a:close/>
                    <a:moveTo>
                      <a:pt x="66" y="61"/>
                    </a:moveTo>
                    <a:lnTo>
                      <a:pt x="63" y="66"/>
                    </a:lnTo>
                    <a:lnTo>
                      <a:pt x="62" y="65"/>
                    </a:lnTo>
                    <a:lnTo>
                      <a:pt x="65" y="60"/>
                    </a:lnTo>
                    <a:lnTo>
                      <a:pt x="66" y="61"/>
                    </a:lnTo>
                    <a:close/>
                    <a:moveTo>
                      <a:pt x="54" y="61"/>
                    </a:moveTo>
                    <a:lnTo>
                      <a:pt x="45" y="65"/>
                    </a:lnTo>
                    <a:lnTo>
                      <a:pt x="45" y="64"/>
                    </a:lnTo>
                    <a:lnTo>
                      <a:pt x="53" y="60"/>
                    </a:lnTo>
                    <a:lnTo>
                      <a:pt x="54" y="61"/>
                    </a:lnTo>
                    <a:close/>
                    <a:moveTo>
                      <a:pt x="57" y="68"/>
                    </a:moveTo>
                    <a:lnTo>
                      <a:pt x="48" y="71"/>
                    </a:lnTo>
                    <a:lnTo>
                      <a:pt x="48" y="70"/>
                    </a:lnTo>
                    <a:lnTo>
                      <a:pt x="56" y="66"/>
                    </a:lnTo>
                    <a:lnTo>
                      <a:pt x="57" y="68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lnTo>
                      <a:pt x="76" y="106"/>
                    </a:lnTo>
                    <a:lnTo>
                      <a:pt x="77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7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cubicBezTo>
                      <a:pt x="77" y="108"/>
                      <a:pt x="76" y="108"/>
                      <a:pt x="76" y="108"/>
                    </a:cubicBezTo>
                    <a:lnTo>
                      <a:pt x="75" y="107"/>
                    </a:lnTo>
                    <a:cubicBezTo>
                      <a:pt x="75" y="107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6" y="108"/>
                    </a:moveTo>
                    <a:cubicBezTo>
                      <a:pt x="76" y="108"/>
                      <a:pt x="76" y="109"/>
                      <a:pt x="76" y="110"/>
                    </a:cubicBezTo>
                    <a:lnTo>
                      <a:pt x="75" y="111"/>
                    </a:lnTo>
                    <a:cubicBezTo>
                      <a:pt x="74" y="109"/>
                      <a:pt x="74" y="108"/>
                      <a:pt x="75" y="107"/>
                    </a:cubicBezTo>
                    <a:lnTo>
                      <a:pt x="76" y="108"/>
                    </a:lnTo>
                    <a:close/>
                    <a:moveTo>
                      <a:pt x="75" y="111"/>
                    </a:moveTo>
                    <a:lnTo>
                      <a:pt x="75" y="111"/>
                    </a:lnTo>
                    <a:lnTo>
                      <a:pt x="75" y="110"/>
                    </a:lnTo>
                    <a:lnTo>
                      <a:pt x="75" y="111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lnTo>
                      <a:pt x="75" y="111"/>
                    </a:lnTo>
                    <a:lnTo>
                      <a:pt x="76" y="110"/>
                    </a:lnTo>
                    <a:close/>
                    <a:moveTo>
                      <a:pt x="76" y="110"/>
                    </a:moveTo>
                    <a:cubicBezTo>
                      <a:pt x="76" y="110"/>
                      <a:pt x="77" y="111"/>
                      <a:pt x="77" y="111"/>
                    </a:cubicBezTo>
                    <a:lnTo>
                      <a:pt x="77" y="112"/>
                    </a:lnTo>
                    <a:cubicBezTo>
                      <a:pt x="76" y="112"/>
                      <a:pt x="75" y="111"/>
                      <a:pt x="75" y="111"/>
                    </a:cubicBezTo>
                    <a:lnTo>
                      <a:pt x="76" y="110"/>
                    </a:lnTo>
                    <a:close/>
                    <a:moveTo>
                      <a:pt x="77" y="111"/>
                    </a:moveTo>
                    <a:cubicBezTo>
                      <a:pt x="78" y="111"/>
                      <a:pt x="78" y="111"/>
                      <a:pt x="79" y="111"/>
                    </a:cubicBezTo>
                    <a:lnTo>
                      <a:pt x="79" y="112"/>
                    </a:lnTo>
                    <a:cubicBezTo>
                      <a:pt x="78" y="113"/>
                      <a:pt x="78" y="113"/>
                      <a:pt x="77" y="112"/>
                    </a:cubicBezTo>
                    <a:lnTo>
                      <a:pt x="77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1"/>
                    </a:cubicBezTo>
                    <a:lnTo>
                      <a:pt x="80" y="112"/>
                    </a:lnTo>
                    <a:cubicBezTo>
                      <a:pt x="80" y="112"/>
                      <a:pt x="80" y="112"/>
                      <a:pt x="79" y="112"/>
                    </a:cubicBezTo>
                    <a:lnTo>
                      <a:pt x="79" y="111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0"/>
                    </a:cubicBezTo>
                    <a:lnTo>
                      <a:pt x="81" y="111"/>
                    </a:lnTo>
                    <a:cubicBezTo>
                      <a:pt x="80" y="112"/>
                      <a:pt x="80" y="112"/>
                      <a:pt x="80" y="112"/>
                    </a:cubicBezTo>
                    <a:lnTo>
                      <a:pt x="79" y="111"/>
                    </a:lnTo>
                    <a:close/>
                    <a:moveTo>
                      <a:pt x="81" y="111"/>
                    </a:moveTo>
                    <a:lnTo>
                      <a:pt x="81" y="111"/>
                    </a:lnTo>
                    <a:lnTo>
                      <a:pt x="80" y="111"/>
                    </a:lnTo>
                    <a:lnTo>
                      <a:pt x="81" y="111"/>
                    </a:lnTo>
                    <a:close/>
                    <a:moveTo>
                      <a:pt x="79" y="110"/>
                    </a:moveTo>
                    <a:cubicBezTo>
                      <a:pt x="80" y="110"/>
                      <a:pt x="80" y="109"/>
                      <a:pt x="80" y="108"/>
                    </a:cubicBezTo>
                    <a:lnTo>
                      <a:pt x="81" y="108"/>
                    </a:lnTo>
                    <a:cubicBezTo>
                      <a:pt x="82" y="109"/>
                      <a:pt x="81" y="110"/>
                      <a:pt x="81" y="111"/>
                    </a:cubicBezTo>
                    <a:lnTo>
                      <a:pt x="79" y="110"/>
                    </a:lnTo>
                    <a:close/>
                    <a:moveTo>
                      <a:pt x="80" y="108"/>
                    </a:moveTo>
                    <a:cubicBezTo>
                      <a:pt x="80" y="108"/>
                      <a:pt x="80" y="108"/>
                      <a:pt x="80" y="108"/>
                    </a:cubicBezTo>
                    <a:lnTo>
                      <a:pt x="81" y="108"/>
                    </a:lnTo>
                    <a:cubicBezTo>
                      <a:pt x="81" y="108"/>
                      <a:pt x="81" y="108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80" y="108"/>
                    </a:moveTo>
                    <a:lnTo>
                      <a:pt x="80" y="108"/>
                    </a:lnTo>
                    <a:close/>
                    <a:moveTo>
                      <a:pt x="80" y="108"/>
                    </a:moveTo>
                    <a:cubicBezTo>
                      <a:pt x="79" y="108"/>
                      <a:pt x="79" y="107"/>
                      <a:pt x="79" y="107"/>
                    </a:cubicBezTo>
                    <a:lnTo>
                      <a:pt x="79" y="106"/>
                    </a:lnTo>
                    <a:cubicBezTo>
                      <a:pt x="80" y="106"/>
                      <a:pt x="81" y="107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79" y="107"/>
                    </a:moveTo>
                    <a:cubicBezTo>
                      <a:pt x="78" y="107"/>
                      <a:pt x="78" y="107"/>
                      <a:pt x="77" y="107"/>
                    </a:cubicBezTo>
                    <a:lnTo>
                      <a:pt x="76" y="106"/>
                    </a:lnTo>
                    <a:cubicBezTo>
                      <a:pt x="77" y="105"/>
                      <a:pt x="78" y="105"/>
                      <a:pt x="79" y="106"/>
                    </a:cubicBezTo>
                    <a:lnTo>
                      <a:pt x="79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6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close/>
                    <a:moveTo>
                      <a:pt x="92" y="135"/>
                    </a:moveTo>
                    <a:lnTo>
                      <a:pt x="86" y="122"/>
                    </a:lnTo>
                    <a:lnTo>
                      <a:pt x="87" y="121"/>
                    </a:lnTo>
                    <a:lnTo>
                      <a:pt x="94" y="134"/>
                    </a:lnTo>
                    <a:lnTo>
                      <a:pt x="92" y="135"/>
                    </a:lnTo>
                    <a:close/>
                    <a:moveTo>
                      <a:pt x="73" y="105"/>
                    </a:moveTo>
                    <a:lnTo>
                      <a:pt x="45" y="96"/>
                    </a:lnTo>
                    <a:lnTo>
                      <a:pt x="45" y="95"/>
                    </a:lnTo>
                    <a:lnTo>
                      <a:pt x="73" y="103"/>
                    </a:lnTo>
                    <a:lnTo>
                      <a:pt x="73" y="105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Freeform 33"/>
              <p:cNvSpPr>
                <a:spLocks noEditPoints="1"/>
              </p:cNvSpPr>
              <p:nvPr/>
            </p:nvSpPr>
            <p:spPr bwMode="auto">
              <a:xfrm>
                <a:off x="3001" y="2828"/>
                <a:ext cx="582" cy="287"/>
              </a:xfrm>
              <a:custGeom>
                <a:avLst/>
                <a:gdLst>
                  <a:gd name="T0" fmla="*/ 0 w 167"/>
                  <a:gd name="T1" fmla="*/ 214 h 83"/>
                  <a:gd name="T2" fmla="*/ 645 w 167"/>
                  <a:gd name="T3" fmla="*/ 695 h 83"/>
                  <a:gd name="T4" fmla="*/ 572 w 167"/>
                  <a:gd name="T5" fmla="*/ 788 h 83"/>
                  <a:gd name="T6" fmla="*/ 436 w 167"/>
                  <a:gd name="T7" fmla="*/ 813 h 83"/>
                  <a:gd name="T8" fmla="*/ 669 w 167"/>
                  <a:gd name="T9" fmla="*/ 992 h 83"/>
                  <a:gd name="T10" fmla="*/ 802 w 167"/>
                  <a:gd name="T11" fmla="*/ 992 h 83"/>
                  <a:gd name="T12" fmla="*/ 910 w 167"/>
                  <a:gd name="T13" fmla="*/ 861 h 83"/>
                  <a:gd name="T14" fmla="*/ 1167 w 167"/>
                  <a:gd name="T15" fmla="*/ 920 h 83"/>
                  <a:gd name="T16" fmla="*/ 1457 w 167"/>
                  <a:gd name="T17" fmla="*/ 802 h 83"/>
                  <a:gd name="T18" fmla="*/ 2028 w 167"/>
                  <a:gd name="T19" fmla="*/ 934 h 83"/>
                  <a:gd name="T20" fmla="*/ 1603 w 167"/>
                  <a:gd name="T21" fmla="*/ 647 h 83"/>
                  <a:gd name="T22" fmla="*/ 1432 w 167"/>
                  <a:gd name="T23" fmla="*/ 622 h 83"/>
                  <a:gd name="T24" fmla="*/ 1192 w 167"/>
                  <a:gd name="T25" fmla="*/ 681 h 83"/>
                  <a:gd name="T26" fmla="*/ 1032 w 167"/>
                  <a:gd name="T27" fmla="*/ 609 h 83"/>
                  <a:gd name="T28" fmla="*/ 1119 w 167"/>
                  <a:gd name="T29" fmla="*/ 467 h 83"/>
                  <a:gd name="T30" fmla="*/ 1094 w 167"/>
                  <a:gd name="T31" fmla="*/ 322 h 83"/>
                  <a:gd name="T32" fmla="*/ 899 w 167"/>
                  <a:gd name="T33" fmla="*/ 180 h 83"/>
                  <a:gd name="T34" fmla="*/ 899 w 167"/>
                  <a:gd name="T35" fmla="*/ 346 h 83"/>
                  <a:gd name="T36" fmla="*/ 812 w 167"/>
                  <a:gd name="T37" fmla="*/ 477 h 83"/>
                  <a:gd name="T38" fmla="*/ 293 w 167"/>
                  <a:gd name="T39" fmla="*/ 0 h 83"/>
                  <a:gd name="T40" fmla="*/ 0 w 167"/>
                  <a:gd name="T41" fmla="*/ 214 h 83"/>
                  <a:gd name="T42" fmla="*/ 98 w 167"/>
                  <a:gd name="T43" fmla="*/ 239 h 83"/>
                  <a:gd name="T44" fmla="*/ 303 w 167"/>
                  <a:gd name="T45" fmla="*/ 97 h 83"/>
                  <a:gd name="T46" fmla="*/ 206 w 167"/>
                  <a:gd name="T47" fmla="*/ 263 h 83"/>
                  <a:gd name="T48" fmla="*/ 547 w 167"/>
                  <a:gd name="T49" fmla="*/ 477 h 83"/>
                  <a:gd name="T50" fmla="*/ 268 w 167"/>
                  <a:gd name="T51" fmla="*/ 204 h 83"/>
                  <a:gd name="T52" fmla="*/ 572 w 167"/>
                  <a:gd name="T53" fmla="*/ 453 h 83"/>
                  <a:gd name="T54" fmla="*/ 352 w 167"/>
                  <a:gd name="T55" fmla="*/ 142 h 83"/>
                  <a:gd name="T56" fmla="*/ 596 w 167"/>
                  <a:gd name="T57" fmla="*/ 418 h 83"/>
                  <a:gd name="T58" fmla="*/ 694 w 167"/>
                  <a:gd name="T59" fmla="*/ 622 h 83"/>
                  <a:gd name="T60" fmla="*/ 972 w 167"/>
                  <a:gd name="T61" fmla="*/ 778 h 83"/>
                  <a:gd name="T62" fmla="*/ 767 w 167"/>
                  <a:gd name="T63" fmla="*/ 574 h 83"/>
                  <a:gd name="T64" fmla="*/ 1007 w 167"/>
                  <a:gd name="T65" fmla="*/ 730 h 83"/>
                  <a:gd name="T66" fmla="*/ 802 w 167"/>
                  <a:gd name="T67" fmla="*/ 526 h 83"/>
                  <a:gd name="T68" fmla="*/ 1021 w 167"/>
                  <a:gd name="T69" fmla="*/ 695 h 83"/>
                  <a:gd name="T70" fmla="*/ 1167 w 167"/>
                  <a:gd name="T71" fmla="*/ 754 h 83"/>
                  <a:gd name="T72" fmla="*/ 1432 w 167"/>
                  <a:gd name="T73" fmla="*/ 705 h 83"/>
                  <a:gd name="T74" fmla="*/ 1662 w 167"/>
                  <a:gd name="T75" fmla="*/ 802 h 83"/>
                  <a:gd name="T76" fmla="*/ 1858 w 167"/>
                  <a:gd name="T77" fmla="*/ 861 h 83"/>
                  <a:gd name="T78" fmla="*/ 596 w 167"/>
                  <a:gd name="T79" fmla="*/ 871 h 83"/>
                  <a:gd name="T80" fmla="*/ 694 w 167"/>
                  <a:gd name="T81" fmla="*/ 944 h 83"/>
                  <a:gd name="T82" fmla="*/ 718 w 167"/>
                  <a:gd name="T83" fmla="*/ 754 h 83"/>
                  <a:gd name="T84" fmla="*/ 669 w 167"/>
                  <a:gd name="T85" fmla="*/ 851 h 83"/>
                  <a:gd name="T86" fmla="*/ 826 w 167"/>
                  <a:gd name="T87" fmla="*/ 851 h 83"/>
                  <a:gd name="T88" fmla="*/ 767 w 167"/>
                  <a:gd name="T89" fmla="*/ 920 h 83"/>
                  <a:gd name="T90" fmla="*/ 972 w 167"/>
                  <a:gd name="T91" fmla="*/ 287 h 83"/>
                  <a:gd name="T92" fmla="*/ 983 w 167"/>
                  <a:gd name="T93" fmla="*/ 370 h 83"/>
                  <a:gd name="T94" fmla="*/ 1056 w 167"/>
                  <a:gd name="T95" fmla="*/ 335 h 83"/>
                  <a:gd name="T96" fmla="*/ 1056 w 167"/>
                  <a:gd name="T97" fmla="*/ 408 h 83"/>
                  <a:gd name="T98" fmla="*/ 934 w 167"/>
                  <a:gd name="T99" fmla="*/ 418 h 83"/>
                  <a:gd name="T100" fmla="*/ 885 w 167"/>
                  <a:gd name="T101" fmla="*/ 515 h 83"/>
                  <a:gd name="T102" fmla="*/ 1007 w 167"/>
                  <a:gd name="T103" fmla="*/ 467 h 83"/>
                  <a:gd name="T104" fmla="*/ 958 w 167"/>
                  <a:gd name="T105" fmla="*/ 564 h 83"/>
                  <a:gd name="T106" fmla="*/ 1495 w 167"/>
                  <a:gd name="T107" fmla="*/ 705 h 83"/>
                  <a:gd name="T108" fmla="*/ 1506 w 167"/>
                  <a:gd name="T109" fmla="*/ 754 h 83"/>
                  <a:gd name="T110" fmla="*/ 1554 w 167"/>
                  <a:gd name="T111" fmla="*/ 740 h 83"/>
                  <a:gd name="T112" fmla="*/ 1544 w 167"/>
                  <a:gd name="T113" fmla="*/ 695 h 83"/>
                  <a:gd name="T114" fmla="*/ 1495 w 167"/>
                  <a:gd name="T115" fmla="*/ 705 h 83"/>
                  <a:gd name="T116" fmla="*/ 1858 w 167"/>
                  <a:gd name="T117" fmla="*/ 861 h 83"/>
                  <a:gd name="T118" fmla="*/ 1701 w 167"/>
                  <a:gd name="T119" fmla="*/ 778 h 83"/>
                  <a:gd name="T120" fmla="*/ 1432 w 167"/>
                  <a:gd name="T121" fmla="*/ 705 h 83"/>
                  <a:gd name="T122" fmla="*/ 1105 w 167"/>
                  <a:gd name="T123" fmla="*/ 82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Freeform 34"/>
              <p:cNvSpPr>
                <a:spLocks noEditPoints="1"/>
              </p:cNvSpPr>
              <p:nvPr/>
            </p:nvSpPr>
            <p:spPr bwMode="auto">
              <a:xfrm>
                <a:off x="3001" y="2828"/>
                <a:ext cx="582" cy="287"/>
              </a:xfrm>
              <a:custGeom>
                <a:avLst/>
                <a:gdLst>
                  <a:gd name="T0" fmla="*/ 0 w 167"/>
                  <a:gd name="T1" fmla="*/ 214 h 83"/>
                  <a:gd name="T2" fmla="*/ 645 w 167"/>
                  <a:gd name="T3" fmla="*/ 695 h 83"/>
                  <a:gd name="T4" fmla="*/ 572 w 167"/>
                  <a:gd name="T5" fmla="*/ 788 h 83"/>
                  <a:gd name="T6" fmla="*/ 436 w 167"/>
                  <a:gd name="T7" fmla="*/ 813 h 83"/>
                  <a:gd name="T8" fmla="*/ 669 w 167"/>
                  <a:gd name="T9" fmla="*/ 992 h 83"/>
                  <a:gd name="T10" fmla="*/ 802 w 167"/>
                  <a:gd name="T11" fmla="*/ 992 h 83"/>
                  <a:gd name="T12" fmla="*/ 910 w 167"/>
                  <a:gd name="T13" fmla="*/ 861 h 83"/>
                  <a:gd name="T14" fmla="*/ 1167 w 167"/>
                  <a:gd name="T15" fmla="*/ 920 h 83"/>
                  <a:gd name="T16" fmla="*/ 1457 w 167"/>
                  <a:gd name="T17" fmla="*/ 802 h 83"/>
                  <a:gd name="T18" fmla="*/ 2028 w 167"/>
                  <a:gd name="T19" fmla="*/ 934 h 83"/>
                  <a:gd name="T20" fmla="*/ 1603 w 167"/>
                  <a:gd name="T21" fmla="*/ 647 h 83"/>
                  <a:gd name="T22" fmla="*/ 1432 w 167"/>
                  <a:gd name="T23" fmla="*/ 622 h 83"/>
                  <a:gd name="T24" fmla="*/ 1192 w 167"/>
                  <a:gd name="T25" fmla="*/ 681 h 83"/>
                  <a:gd name="T26" fmla="*/ 1032 w 167"/>
                  <a:gd name="T27" fmla="*/ 609 h 83"/>
                  <a:gd name="T28" fmla="*/ 1119 w 167"/>
                  <a:gd name="T29" fmla="*/ 467 h 83"/>
                  <a:gd name="T30" fmla="*/ 1094 w 167"/>
                  <a:gd name="T31" fmla="*/ 322 h 83"/>
                  <a:gd name="T32" fmla="*/ 899 w 167"/>
                  <a:gd name="T33" fmla="*/ 180 h 83"/>
                  <a:gd name="T34" fmla="*/ 899 w 167"/>
                  <a:gd name="T35" fmla="*/ 346 h 83"/>
                  <a:gd name="T36" fmla="*/ 812 w 167"/>
                  <a:gd name="T37" fmla="*/ 477 h 83"/>
                  <a:gd name="T38" fmla="*/ 293 w 167"/>
                  <a:gd name="T39" fmla="*/ 0 h 83"/>
                  <a:gd name="T40" fmla="*/ 0 w 167"/>
                  <a:gd name="T41" fmla="*/ 214 h 83"/>
                  <a:gd name="T42" fmla="*/ 98 w 167"/>
                  <a:gd name="T43" fmla="*/ 239 h 83"/>
                  <a:gd name="T44" fmla="*/ 303 w 167"/>
                  <a:gd name="T45" fmla="*/ 97 h 83"/>
                  <a:gd name="T46" fmla="*/ 206 w 167"/>
                  <a:gd name="T47" fmla="*/ 263 h 83"/>
                  <a:gd name="T48" fmla="*/ 547 w 167"/>
                  <a:gd name="T49" fmla="*/ 477 h 83"/>
                  <a:gd name="T50" fmla="*/ 268 w 167"/>
                  <a:gd name="T51" fmla="*/ 204 h 83"/>
                  <a:gd name="T52" fmla="*/ 572 w 167"/>
                  <a:gd name="T53" fmla="*/ 453 h 83"/>
                  <a:gd name="T54" fmla="*/ 352 w 167"/>
                  <a:gd name="T55" fmla="*/ 142 h 83"/>
                  <a:gd name="T56" fmla="*/ 596 w 167"/>
                  <a:gd name="T57" fmla="*/ 418 h 83"/>
                  <a:gd name="T58" fmla="*/ 694 w 167"/>
                  <a:gd name="T59" fmla="*/ 622 h 83"/>
                  <a:gd name="T60" fmla="*/ 972 w 167"/>
                  <a:gd name="T61" fmla="*/ 778 h 83"/>
                  <a:gd name="T62" fmla="*/ 767 w 167"/>
                  <a:gd name="T63" fmla="*/ 574 h 83"/>
                  <a:gd name="T64" fmla="*/ 1007 w 167"/>
                  <a:gd name="T65" fmla="*/ 730 h 83"/>
                  <a:gd name="T66" fmla="*/ 802 w 167"/>
                  <a:gd name="T67" fmla="*/ 526 h 83"/>
                  <a:gd name="T68" fmla="*/ 1021 w 167"/>
                  <a:gd name="T69" fmla="*/ 695 h 83"/>
                  <a:gd name="T70" fmla="*/ 1167 w 167"/>
                  <a:gd name="T71" fmla="*/ 754 h 83"/>
                  <a:gd name="T72" fmla="*/ 1432 w 167"/>
                  <a:gd name="T73" fmla="*/ 705 h 83"/>
                  <a:gd name="T74" fmla="*/ 1662 w 167"/>
                  <a:gd name="T75" fmla="*/ 802 h 83"/>
                  <a:gd name="T76" fmla="*/ 1858 w 167"/>
                  <a:gd name="T77" fmla="*/ 861 h 83"/>
                  <a:gd name="T78" fmla="*/ 596 w 167"/>
                  <a:gd name="T79" fmla="*/ 871 h 83"/>
                  <a:gd name="T80" fmla="*/ 694 w 167"/>
                  <a:gd name="T81" fmla="*/ 944 h 83"/>
                  <a:gd name="T82" fmla="*/ 718 w 167"/>
                  <a:gd name="T83" fmla="*/ 754 h 83"/>
                  <a:gd name="T84" fmla="*/ 669 w 167"/>
                  <a:gd name="T85" fmla="*/ 851 h 83"/>
                  <a:gd name="T86" fmla="*/ 826 w 167"/>
                  <a:gd name="T87" fmla="*/ 851 h 83"/>
                  <a:gd name="T88" fmla="*/ 767 w 167"/>
                  <a:gd name="T89" fmla="*/ 920 h 83"/>
                  <a:gd name="T90" fmla="*/ 972 w 167"/>
                  <a:gd name="T91" fmla="*/ 287 h 83"/>
                  <a:gd name="T92" fmla="*/ 983 w 167"/>
                  <a:gd name="T93" fmla="*/ 370 h 83"/>
                  <a:gd name="T94" fmla="*/ 1056 w 167"/>
                  <a:gd name="T95" fmla="*/ 335 h 83"/>
                  <a:gd name="T96" fmla="*/ 1056 w 167"/>
                  <a:gd name="T97" fmla="*/ 408 h 83"/>
                  <a:gd name="T98" fmla="*/ 934 w 167"/>
                  <a:gd name="T99" fmla="*/ 418 h 83"/>
                  <a:gd name="T100" fmla="*/ 885 w 167"/>
                  <a:gd name="T101" fmla="*/ 515 h 83"/>
                  <a:gd name="T102" fmla="*/ 1007 w 167"/>
                  <a:gd name="T103" fmla="*/ 467 h 83"/>
                  <a:gd name="T104" fmla="*/ 958 w 167"/>
                  <a:gd name="T105" fmla="*/ 564 h 83"/>
                  <a:gd name="T106" fmla="*/ 1495 w 167"/>
                  <a:gd name="T107" fmla="*/ 705 h 83"/>
                  <a:gd name="T108" fmla="*/ 1506 w 167"/>
                  <a:gd name="T109" fmla="*/ 754 h 83"/>
                  <a:gd name="T110" fmla="*/ 1554 w 167"/>
                  <a:gd name="T111" fmla="*/ 740 h 83"/>
                  <a:gd name="T112" fmla="*/ 1544 w 167"/>
                  <a:gd name="T113" fmla="*/ 695 h 83"/>
                  <a:gd name="T114" fmla="*/ 1495 w 167"/>
                  <a:gd name="T115" fmla="*/ 705 h 83"/>
                  <a:gd name="T116" fmla="*/ 1858 w 167"/>
                  <a:gd name="T117" fmla="*/ 861 h 83"/>
                  <a:gd name="T118" fmla="*/ 1701 w 167"/>
                  <a:gd name="T119" fmla="*/ 778 h 83"/>
                  <a:gd name="T120" fmla="*/ 1432 w 167"/>
                  <a:gd name="T121" fmla="*/ 705 h 83"/>
                  <a:gd name="T122" fmla="*/ 1105 w 167"/>
                  <a:gd name="T123" fmla="*/ 82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Freeform 35"/>
              <p:cNvSpPr>
                <a:spLocks noEditPoints="1"/>
              </p:cNvSpPr>
              <p:nvPr/>
            </p:nvSpPr>
            <p:spPr bwMode="auto">
              <a:xfrm>
                <a:off x="3482" y="3046"/>
                <a:ext cx="593" cy="241"/>
              </a:xfrm>
              <a:custGeom>
                <a:avLst/>
                <a:gdLst>
                  <a:gd name="T0" fmla="*/ 0 w 170"/>
                  <a:gd name="T1" fmla="*/ 592 h 70"/>
                  <a:gd name="T2" fmla="*/ 816 w 170"/>
                  <a:gd name="T3" fmla="*/ 606 h 70"/>
                  <a:gd name="T4" fmla="*/ 802 w 170"/>
                  <a:gd name="T5" fmla="*/ 723 h 70"/>
                  <a:gd name="T6" fmla="*/ 719 w 170"/>
                  <a:gd name="T7" fmla="*/ 819 h 70"/>
                  <a:gd name="T8" fmla="*/ 1012 w 170"/>
                  <a:gd name="T9" fmla="*/ 830 h 70"/>
                  <a:gd name="T10" fmla="*/ 1120 w 170"/>
                  <a:gd name="T11" fmla="*/ 747 h 70"/>
                  <a:gd name="T12" fmla="*/ 1120 w 170"/>
                  <a:gd name="T13" fmla="*/ 582 h 70"/>
                  <a:gd name="T14" fmla="*/ 1364 w 170"/>
                  <a:gd name="T15" fmla="*/ 485 h 70"/>
                  <a:gd name="T16" fmla="*/ 1535 w 170"/>
                  <a:gd name="T17" fmla="*/ 238 h 70"/>
                  <a:gd name="T18" fmla="*/ 2069 w 170"/>
                  <a:gd name="T19" fmla="*/ 0 h 70"/>
                  <a:gd name="T20" fmla="*/ 1556 w 170"/>
                  <a:gd name="T21" fmla="*/ 24 h 70"/>
                  <a:gd name="T22" fmla="*/ 1413 w 170"/>
                  <a:gd name="T23" fmla="*/ 96 h 70"/>
                  <a:gd name="T24" fmla="*/ 1242 w 170"/>
                  <a:gd name="T25" fmla="*/ 286 h 70"/>
                  <a:gd name="T26" fmla="*/ 1071 w 170"/>
                  <a:gd name="T27" fmla="*/ 310 h 70"/>
                  <a:gd name="T28" fmla="*/ 1057 w 170"/>
                  <a:gd name="T29" fmla="*/ 155 h 70"/>
                  <a:gd name="T30" fmla="*/ 949 w 170"/>
                  <a:gd name="T31" fmla="*/ 48 h 70"/>
                  <a:gd name="T32" fmla="*/ 705 w 170"/>
                  <a:gd name="T33" fmla="*/ 48 h 70"/>
                  <a:gd name="T34" fmla="*/ 802 w 170"/>
                  <a:gd name="T35" fmla="*/ 179 h 70"/>
                  <a:gd name="T36" fmla="*/ 816 w 170"/>
                  <a:gd name="T37" fmla="*/ 344 h 70"/>
                  <a:gd name="T38" fmla="*/ 108 w 170"/>
                  <a:gd name="T39" fmla="*/ 262 h 70"/>
                  <a:gd name="T40" fmla="*/ 0 w 170"/>
                  <a:gd name="T41" fmla="*/ 592 h 70"/>
                  <a:gd name="T42" fmla="*/ 98 w 170"/>
                  <a:gd name="T43" fmla="*/ 544 h 70"/>
                  <a:gd name="T44" fmla="*/ 171 w 170"/>
                  <a:gd name="T45" fmla="*/ 320 h 70"/>
                  <a:gd name="T46" fmla="*/ 195 w 170"/>
                  <a:gd name="T47" fmla="*/ 510 h 70"/>
                  <a:gd name="T48" fmla="*/ 607 w 170"/>
                  <a:gd name="T49" fmla="*/ 485 h 70"/>
                  <a:gd name="T50" fmla="*/ 206 w 170"/>
                  <a:gd name="T51" fmla="*/ 427 h 70"/>
                  <a:gd name="T52" fmla="*/ 596 w 170"/>
                  <a:gd name="T53" fmla="*/ 451 h 70"/>
                  <a:gd name="T54" fmla="*/ 244 w 170"/>
                  <a:gd name="T55" fmla="*/ 331 h 70"/>
                  <a:gd name="T56" fmla="*/ 607 w 170"/>
                  <a:gd name="T57" fmla="*/ 417 h 70"/>
                  <a:gd name="T58" fmla="*/ 802 w 170"/>
                  <a:gd name="T59" fmla="*/ 510 h 70"/>
                  <a:gd name="T60" fmla="*/ 1120 w 170"/>
                  <a:gd name="T61" fmla="*/ 485 h 70"/>
                  <a:gd name="T62" fmla="*/ 827 w 170"/>
                  <a:gd name="T63" fmla="*/ 451 h 70"/>
                  <a:gd name="T64" fmla="*/ 1120 w 170"/>
                  <a:gd name="T65" fmla="*/ 417 h 70"/>
                  <a:gd name="T66" fmla="*/ 841 w 170"/>
                  <a:gd name="T67" fmla="*/ 379 h 70"/>
                  <a:gd name="T68" fmla="*/ 1120 w 170"/>
                  <a:gd name="T69" fmla="*/ 392 h 70"/>
                  <a:gd name="T70" fmla="*/ 1277 w 170"/>
                  <a:gd name="T71" fmla="*/ 355 h 70"/>
                  <a:gd name="T72" fmla="*/ 1462 w 170"/>
                  <a:gd name="T73" fmla="*/ 155 h 70"/>
                  <a:gd name="T74" fmla="*/ 1702 w 170"/>
                  <a:gd name="T75" fmla="*/ 107 h 70"/>
                  <a:gd name="T76" fmla="*/ 1898 w 170"/>
                  <a:gd name="T77" fmla="*/ 48 h 70"/>
                  <a:gd name="T78" fmla="*/ 876 w 170"/>
                  <a:gd name="T79" fmla="*/ 771 h 70"/>
                  <a:gd name="T80" fmla="*/ 998 w 170"/>
                  <a:gd name="T81" fmla="*/ 771 h 70"/>
                  <a:gd name="T82" fmla="*/ 900 w 170"/>
                  <a:gd name="T83" fmla="*/ 616 h 70"/>
                  <a:gd name="T84" fmla="*/ 914 w 170"/>
                  <a:gd name="T85" fmla="*/ 713 h 70"/>
                  <a:gd name="T86" fmla="*/ 1046 w 170"/>
                  <a:gd name="T87" fmla="*/ 627 h 70"/>
                  <a:gd name="T88" fmla="*/ 1046 w 170"/>
                  <a:gd name="T89" fmla="*/ 723 h 70"/>
                  <a:gd name="T90" fmla="*/ 827 w 170"/>
                  <a:gd name="T91" fmla="*/ 83 h 70"/>
                  <a:gd name="T92" fmla="*/ 889 w 170"/>
                  <a:gd name="T93" fmla="*/ 155 h 70"/>
                  <a:gd name="T94" fmla="*/ 924 w 170"/>
                  <a:gd name="T95" fmla="*/ 83 h 70"/>
                  <a:gd name="T96" fmla="*/ 973 w 170"/>
                  <a:gd name="T97" fmla="*/ 141 h 70"/>
                  <a:gd name="T98" fmla="*/ 889 w 170"/>
                  <a:gd name="T99" fmla="*/ 213 h 70"/>
                  <a:gd name="T100" fmla="*/ 900 w 170"/>
                  <a:gd name="T101" fmla="*/ 331 h 70"/>
                  <a:gd name="T102" fmla="*/ 973 w 170"/>
                  <a:gd name="T103" fmla="*/ 213 h 70"/>
                  <a:gd name="T104" fmla="*/ 987 w 170"/>
                  <a:gd name="T105" fmla="*/ 320 h 70"/>
                  <a:gd name="T106" fmla="*/ 1510 w 170"/>
                  <a:gd name="T107" fmla="*/ 117 h 70"/>
                  <a:gd name="T108" fmla="*/ 1545 w 170"/>
                  <a:gd name="T109" fmla="*/ 155 h 70"/>
                  <a:gd name="T110" fmla="*/ 1570 w 170"/>
                  <a:gd name="T111" fmla="*/ 117 h 70"/>
                  <a:gd name="T112" fmla="*/ 1535 w 170"/>
                  <a:gd name="T113" fmla="*/ 83 h 70"/>
                  <a:gd name="T114" fmla="*/ 1510 w 170"/>
                  <a:gd name="T115" fmla="*/ 117 h 70"/>
                  <a:gd name="T116" fmla="*/ 1887 w 170"/>
                  <a:gd name="T117" fmla="*/ 48 h 70"/>
                  <a:gd name="T118" fmla="*/ 1716 w 170"/>
                  <a:gd name="T119" fmla="*/ 72 h 70"/>
                  <a:gd name="T120" fmla="*/ 1462 w 170"/>
                  <a:gd name="T121" fmla="*/ 155 h 70"/>
                  <a:gd name="T122" fmla="*/ 1252 w 170"/>
                  <a:gd name="T123" fmla="*/ 437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0" y="50"/>
                    </a:moveTo>
                    <a:lnTo>
                      <a:pt x="67" y="51"/>
                    </a:lnTo>
                    <a:lnTo>
                      <a:pt x="66" y="61"/>
                    </a:lnTo>
                    <a:lnTo>
                      <a:pt x="59" y="69"/>
                    </a:lnTo>
                    <a:lnTo>
                      <a:pt x="83" y="70"/>
                    </a:lnTo>
                    <a:lnTo>
                      <a:pt x="92" y="63"/>
                    </a:lnTo>
                    <a:lnTo>
                      <a:pt x="92" y="49"/>
                    </a:lnTo>
                    <a:cubicBezTo>
                      <a:pt x="92" y="49"/>
                      <a:pt x="107" y="48"/>
                      <a:pt x="112" y="41"/>
                    </a:cubicBezTo>
                    <a:cubicBezTo>
                      <a:pt x="118" y="34"/>
                      <a:pt x="121" y="22"/>
                      <a:pt x="126" y="20"/>
                    </a:cubicBezTo>
                    <a:cubicBezTo>
                      <a:pt x="131" y="17"/>
                      <a:pt x="170" y="0"/>
                      <a:pt x="170" y="0"/>
                    </a:cubicBezTo>
                    <a:lnTo>
                      <a:pt x="128" y="2"/>
                    </a:lnTo>
                    <a:cubicBezTo>
                      <a:pt x="123" y="3"/>
                      <a:pt x="118" y="5"/>
                      <a:pt x="116" y="8"/>
                    </a:cubicBezTo>
                    <a:cubicBezTo>
                      <a:pt x="112" y="13"/>
                      <a:pt x="105" y="23"/>
                      <a:pt x="102" y="24"/>
                    </a:cubicBezTo>
                    <a:cubicBezTo>
                      <a:pt x="98" y="25"/>
                      <a:pt x="88" y="26"/>
                      <a:pt x="88" y="26"/>
                    </a:cubicBezTo>
                    <a:lnTo>
                      <a:pt x="87" y="13"/>
                    </a:lnTo>
                    <a:lnTo>
                      <a:pt x="78" y="4"/>
                    </a:lnTo>
                    <a:lnTo>
                      <a:pt x="58" y="4"/>
                    </a:lnTo>
                    <a:lnTo>
                      <a:pt x="66" y="15"/>
                    </a:lnTo>
                    <a:lnTo>
                      <a:pt x="67" y="29"/>
                    </a:lnTo>
                    <a:lnTo>
                      <a:pt x="9" y="22"/>
                    </a:lnTo>
                    <a:lnTo>
                      <a:pt x="0" y="50"/>
                    </a:lnTo>
                    <a:close/>
                    <a:moveTo>
                      <a:pt x="8" y="46"/>
                    </a:moveTo>
                    <a:lnTo>
                      <a:pt x="14" y="27"/>
                    </a:lnTo>
                    <a:moveTo>
                      <a:pt x="16" y="43"/>
                    </a:moveTo>
                    <a:lnTo>
                      <a:pt x="50" y="41"/>
                    </a:lnTo>
                    <a:moveTo>
                      <a:pt x="17" y="36"/>
                    </a:moveTo>
                    <a:lnTo>
                      <a:pt x="49" y="38"/>
                    </a:lnTo>
                    <a:moveTo>
                      <a:pt x="20" y="28"/>
                    </a:moveTo>
                    <a:lnTo>
                      <a:pt x="50" y="35"/>
                    </a:lnTo>
                    <a:moveTo>
                      <a:pt x="66" y="43"/>
                    </a:moveTo>
                    <a:lnTo>
                      <a:pt x="92" y="41"/>
                    </a:lnTo>
                    <a:moveTo>
                      <a:pt x="68" y="38"/>
                    </a:moveTo>
                    <a:lnTo>
                      <a:pt x="92" y="35"/>
                    </a:lnTo>
                    <a:moveTo>
                      <a:pt x="69" y="32"/>
                    </a:moveTo>
                    <a:lnTo>
                      <a:pt x="92" y="33"/>
                    </a:lnTo>
                    <a:moveTo>
                      <a:pt x="105" y="30"/>
                    </a:moveTo>
                    <a:lnTo>
                      <a:pt x="120" y="13"/>
                    </a:lnTo>
                    <a:moveTo>
                      <a:pt x="140" y="9"/>
                    </a:moveTo>
                    <a:lnTo>
                      <a:pt x="156" y="4"/>
                    </a:lnTo>
                    <a:moveTo>
                      <a:pt x="72" y="65"/>
                    </a:moveTo>
                    <a:lnTo>
                      <a:pt x="82" y="65"/>
                    </a:lnTo>
                    <a:moveTo>
                      <a:pt x="74" y="52"/>
                    </a:moveTo>
                    <a:lnTo>
                      <a:pt x="75" y="60"/>
                    </a:lnTo>
                    <a:moveTo>
                      <a:pt x="86" y="53"/>
                    </a:moveTo>
                    <a:lnTo>
                      <a:pt x="86" y="61"/>
                    </a:lnTo>
                    <a:moveTo>
                      <a:pt x="68" y="7"/>
                    </a:moveTo>
                    <a:lnTo>
                      <a:pt x="73" y="13"/>
                    </a:lnTo>
                    <a:moveTo>
                      <a:pt x="76" y="7"/>
                    </a:moveTo>
                    <a:lnTo>
                      <a:pt x="80" y="12"/>
                    </a:lnTo>
                    <a:moveTo>
                      <a:pt x="73" y="18"/>
                    </a:moveTo>
                    <a:lnTo>
                      <a:pt x="74" y="28"/>
                    </a:lnTo>
                    <a:moveTo>
                      <a:pt x="80" y="18"/>
                    </a:moveTo>
                    <a:lnTo>
                      <a:pt x="81" y="27"/>
                    </a:lnTo>
                    <a:moveTo>
                      <a:pt x="124" y="10"/>
                    </a:moveTo>
                    <a:cubicBezTo>
                      <a:pt x="124" y="12"/>
                      <a:pt x="125" y="13"/>
                      <a:pt x="127" y="13"/>
                    </a:cubicBezTo>
                    <a:cubicBezTo>
                      <a:pt x="128" y="13"/>
                      <a:pt x="129" y="11"/>
                      <a:pt x="129" y="10"/>
                    </a:cubicBezTo>
                    <a:cubicBezTo>
                      <a:pt x="129" y="8"/>
                      <a:pt x="128" y="7"/>
                      <a:pt x="126" y="7"/>
                    </a:cubicBezTo>
                    <a:cubicBezTo>
                      <a:pt x="125" y="8"/>
                      <a:pt x="123" y="9"/>
                      <a:pt x="124" y="10"/>
                    </a:cubicBezTo>
                    <a:close/>
                    <a:moveTo>
                      <a:pt x="155" y="4"/>
                    </a:moveTo>
                    <a:lnTo>
                      <a:pt x="141" y="6"/>
                    </a:lnTo>
                    <a:moveTo>
                      <a:pt x="120" y="13"/>
                    </a:moveTo>
                    <a:lnTo>
                      <a:pt x="103" y="3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Freeform 36"/>
              <p:cNvSpPr>
                <a:spLocks noEditPoints="1"/>
              </p:cNvSpPr>
              <p:nvPr/>
            </p:nvSpPr>
            <p:spPr bwMode="auto">
              <a:xfrm>
                <a:off x="3479" y="3043"/>
                <a:ext cx="596" cy="247"/>
              </a:xfrm>
              <a:custGeom>
                <a:avLst/>
                <a:gdLst>
                  <a:gd name="T0" fmla="*/ 826 w 171"/>
                  <a:gd name="T1" fmla="*/ 600 h 72"/>
                  <a:gd name="T2" fmla="*/ 816 w 171"/>
                  <a:gd name="T3" fmla="*/ 611 h 72"/>
                  <a:gd name="T4" fmla="*/ 742 w 171"/>
                  <a:gd name="T5" fmla="*/ 837 h 72"/>
                  <a:gd name="T6" fmla="*/ 728 w 171"/>
                  <a:gd name="T7" fmla="*/ 823 h 72"/>
                  <a:gd name="T8" fmla="*/ 1021 w 171"/>
                  <a:gd name="T9" fmla="*/ 847 h 72"/>
                  <a:gd name="T10" fmla="*/ 1021 w 171"/>
                  <a:gd name="T11" fmla="*/ 847 h 72"/>
                  <a:gd name="T12" fmla="*/ 1119 w 171"/>
                  <a:gd name="T13" fmla="*/ 755 h 72"/>
                  <a:gd name="T14" fmla="*/ 1129 w 171"/>
                  <a:gd name="T15" fmla="*/ 576 h 72"/>
                  <a:gd name="T16" fmla="*/ 1373 w 171"/>
                  <a:gd name="T17" fmla="*/ 484 h 72"/>
                  <a:gd name="T18" fmla="*/ 1384 w 171"/>
                  <a:gd name="T19" fmla="*/ 494 h 72"/>
                  <a:gd name="T20" fmla="*/ 1446 w 171"/>
                  <a:gd name="T21" fmla="*/ 364 h 72"/>
                  <a:gd name="T22" fmla="*/ 1471 w 171"/>
                  <a:gd name="T23" fmla="*/ 364 h 72"/>
                  <a:gd name="T24" fmla="*/ 2077 w 171"/>
                  <a:gd name="T25" fmla="*/ 0 h 72"/>
                  <a:gd name="T26" fmla="*/ 2077 w 171"/>
                  <a:gd name="T27" fmla="*/ 0 h 72"/>
                  <a:gd name="T28" fmla="*/ 1481 w 171"/>
                  <a:gd name="T29" fmla="*/ 72 h 72"/>
                  <a:gd name="T30" fmla="*/ 1471 w 171"/>
                  <a:gd name="T31" fmla="*/ 58 h 72"/>
                  <a:gd name="T32" fmla="*/ 1408 w 171"/>
                  <a:gd name="T33" fmla="*/ 106 h 72"/>
                  <a:gd name="T34" fmla="*/ 1384 w 171"/>
                  <a:gd name="T35" fmla="*/ 154 h 72"/>
                  <a:gd name="T36" fmla="*/ 1373 w 171"/>
                  <a:gd name="T37" fmla="*/ 154 h 72"/>
                  <a:gd name="T38" fmla="*/ 1080 w 171"/>
                  <a:gd name="T39" fmla="*/ 329 h 72"/>
                  <a:gd name="T40" fmla="*/ 1080 w 171"/>
                  <a:gd name="T41" fmla="*/ 165 h 72"/>
                  <a:gd name="T42" fmla="*/ 948 w 171"/>
                  <a:gd name="T43" fmla="*/ 72 h 72"/>
                  <a:gd name="T44" fmla="*/ 958 w 171"/>
                  <a:gd name="T45" fmla="*/ 48 h 72"/>
                  <a:gd name="T46" fmla="*/ 694 w 171"/>
                  <a:gd name="T47" fmla="*/ 48 h 72"/>
                  <a:gd name="T48" fmla="*/ 704 w 171"/>
                  <a:gd name="T49" fmla="*/ 58 h 72"/>
                  <a:gd name="T50" fmla="*/ 836 w 171"/>
                  <a:gd name="T51" fmla="*/ 353 h 72"/>
                  <a:gd name="T52" fmla="*/ 826 w 171"/>
                  <a:gd name="T53" fmla="*/ 353 h 72"/>
                  <a:gd name="T54" fmla="*/ 108 w 171"/>
                  <a:gd name="T55" fmla="*/ 257 h 72"/>
                  <a:gd name="T56" fmla="*/ 0 w 171"/>
                  <a:gd name="T57" fmla="*/ 600 h 72"/>
                  <a:gd name="T58" fmla="*/ 10 w 171"/>
                  <a:gd name="T59" fmla="*/ 611 h 72"/>
                  <a:gd name="T60" fmla="*/ 620 w 171"/>
                  <a:gd name="T61" fmla="*/ 494 h 72"/>
                  <a:gd name="T62" fmla="*/ 220 w 171"/>
                  <a:gd name="T63" fmla="*/ 446 h 72"/>
                  <a:gd name="T64" fmla="*/ 816 w 171"/>
                  <a:gd name="T65" fmla="*/ 518 h 72"/>
                  <a:gd name="T66" fmla="*/ 1129 w 171"/>
                  <a:gd name="T67" fmla="*/ 436 h 72"/>
                  <a:gd name="T68" fmla="*/ 850 w 171"/>
                  <a:gd name="T69" fmla="*/ 377 h 72"/>
                  <a:gd name="T70" fmla="*/ 1896 w 171"/>
                  <a:gd name="T71" fmla="*/ 48 h 72"/>
                  <a:gd name="T72" fmla="*/ 885 w 171"/>
                  <a:gd name="T73" fmla="*/ 789 h 72"/>
                  <a:gd name="T74" fmla="*/ 1070 w 171"/>
                  <a:gd name="T75" fmla="*/ 635 h 72"/>
                  <a:gd name="T76" fmla="*/ 885 w 171"/>
                  <a:gd name="T77" fmla="*/ 165 h 72"/>
                  <a:gd name="T78" fmla="*/ 948 w 171"/>
                  <a:gd name="T79" fmla="*/ 82 h 72"/>
                  <a:gd name="T80" fmla="*/ 1007 w 171"/>
                  <a:gd name="T81" fmla="*/ 329 h 72"/>
                  <a:gd name="T82" fmla="*/ 1506 w 171"/>
                  <a:gd name="T83" fmla="*/ 141 h 72"/>
                  <a:gd name="T84" fmla="*/ 1530 w 171"/>
                  <a:gd name="T85" fmla="*/ 141 h 72"/>
                  <a:gd name="T86" fmla="*/ 1506 w 171"/>
                  <a:gd name="T87" fmla="*/ 141 h 72"/>
                  <a:gd name="T88" fmla="*/ 1554 w 171"/>
                  <a:gd name="T89" fmla="*/ 175 h 72"/>
                  <a:gd name="T90" fmla="*/ 1554 w 171"/>
                  <a:gd name="T91" fmla="*/ 175 h 72"/>
                  <a:gd name="T92" fmla="*/ 1568 w 171"/>
                  <a:gd name="T93" fmla="*/ 141 h 72"/>
                  <a:gd name="T94" fmla="*/ 1579 w 171"/>
                  <a:gd name="T95" fmla="*/ 154 h 72"/>
                  <a:gd name="T96" fmla="*/ 1593 w 171"/>
                  <a:gd name="T97" fmla="*/ 130 h 72"/>
                  <a:gd name="T98" fmla="*/ 1579 w 171"/>
                  <a:gd name="T99" fmla="*/ 130 h 72"/>
                  <a:gd name="T100" fmla="*/ 1593 w 171"/>
                  <a:gd name="T101" fmla="*/ 130 h 72"/>
                  <a:gd name="T102" fmla="*/ 1593 w 171"/>
                  <a:gd name="T103" fmla="*/ 117 h 72"/>
                  <a:gd name="T104" fmla="*/ 1568 w 171"/>
                  <a:gd name="T105" fmla="*/ 117 h 72"/>
                  <a:gd name="T106" fmla="*/ 1544 w 171"/>
                  <a:gd name="T107" fmla="*/ 106 h 72"/>
                  <a:gd name="T108" fmla="*/ 1544 w 171"/>
                  <a:gd name="T109" fmla="*/ 106 h 72"/>
                  <a:gd name="T110" fmla="*/ 1506 w 171"/>
                  <a:gd name="T111" fmla="*/ 141 h 72"/>
                  <a:gd name="T112" fmla="*/ 1520 w 171"/>
                  <a:gd name="T113" fmla="*/ 130 h 72"/>
                  <a:gd name="T114" fmla="*/ 1520 w 171"/>
                  <a:gd name="T115" fmla="*/ 130 h 72"/>
                  <a:gd name="T116" fmla="*/ 1276 w 171"/>
                  <a:gd name="T117" fmla="*/ 460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1"/>
                  <a:gd name="T178" fmla="*/ 0 h 72"/>
                  <a:gd name="T179" fmla="*/ 171 w 171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1" h="72">
                    <a:moveTo>
                      <a:pt x="1" y="50"/>
                    </a:moveTo>
                    <a:lnTo>
                      <a:pt x="68" y="51"/>
                    </a:lnTo>
                    <a:lnTo>
                      <a:pt x="68" y="53"/>
                    </a:lnTo>
                    <a:lnTo>
                      <a:pt x="1" y="52"/>
                    </a:lnTo>
                    <a:lnTo>
                      <a:pt x="1" y="50"/>
                    </a:lnTo>
                    <a:close/>
                    <a:moveTo>
                      <a:pt x="68" y="51"/>
                    </a:moveTo>
                    <a:lnTo>
                      <a:pt x="68" y="51"/>
                    </a:lnTo>
                    <a:lnTo>
                      <a:pt x="68" y="52"/>
                    </a:lnTo>
                    <a:lnTo>
                      <a:pt x="68" y="51"/>
                    </a:lnTo>
                    <a:close/>
                    <a:moveTo>
                      <a:pt x="68" y="52"/>
                    </a:moveTo>
                    <a:lnTo>
                      <a:pt x="68" y="62"/>
                    </a:lnTo>
                    <a:lnTo>
                      <a:pt x="67" y="62"/>
                    </a:lnTo>
                    <a:lnTo>
                      <a:pt x="67" y="52"/>
                    </a:lnTo>
                    <a:lnTo>
                      <a:pt x="68" y="52"/>
                    </a:lnTo>
                    <a:close/>
                    <a:moveTo>
                      <a:pt x="68" y="62"/>
                    </a:moveTo>
                    <a:lnTo>
                      <a:pt x="68" y="63"/>
                    </a:lnTo>
                    <a:lnTo>
                      <a:pt x="67" y="62"/>
                    </a:lnTo>
                    <a:lnTo>
                      <a:pt x="68" y="62"/>
                    </a:lnTo>
                    <a:close/>
                    <a:moveTo>
                      <a:pt x="68" y="63"/>
                    </a:moveTo>
                    <a:lnTo>
                      <a:pt x="61" y="71"/>
                    </a:lnTo>
                    <a:lnTo>
                      <a:pt x="60" y="70"/>
                    </a:lnTo>
                    <a:lnTo>
                      <a:pt x="67" y="62"/>
                    </a:lnTo>
                    <a:lnTo>
                      <a:pt x="68" y="63"/>
                    </a:lnTo>
                    <a:close/>
                    <a:moveTo>
                      <a:pt x="60" y="71"/>
                    </a:moveTo>
                    <a:lnTo>
                      <a:pt x="59" y="71"/>
                    </a:lnTo>
                    <a:lnTo>
                      <a:pt x="60" y="70"/>
                    </a:lnTo>
                    <a:lnTo>
                      <a:pt x="60" y="71"/>
                    </a:lnTo>
                    <a:close/>
                    <a:moveTo>
                      <a:pt x="60" y="69"/>
                    </a:moveTo>
                    <a:lnTo>
                      <a:pt x="84" y="70"/>
                    </a:lnTo>
                    <a:lnTo>
                      <a:pt x="84" y="72"/>
                    </a:lnTo>
                    <a:lnTo>
                      <a:pt x="60" y="71"/>
                    </a:lnTo>
                    <a:lnTo>
                      <a:pt x="60" y="69"/>
                    </a:lnTo>
                    <a:close/>
                    <a:moveTo>
                      <a:pt x="84" y="72"/>
                    </a:moveTo>
                    <a:lnTo>
                      <a:pt x="84" y="72"/>
                    </a:lnTo>
                    <a:lnTo>
                      <a:pt x="84" y="71"/>
                    </a:lnTo>
                    <a:lnTo>
                      <a:pt x="84" y="72"/>
                    </a:lnTo>
                    <a:close/>
                    <a:moveTo>
                      <a:pt x="83" y="70"/>
                    </a:moveTo>
                    <a:lnTo>
                      <a:pt x="92" y="64"/>
                    </a:lnTo>
                    <a:lnTo>
                      <a:pt x="93" y="65"/>
                    </a:lnTo>
                    <a:lnTo>
                      <a:pt x="84" y="72"/>
                    </a:lnTo>
                    <a:lnTo>
                      <a:pt x="83" y="70"/>
                    </a:lnTo>
                    <a:close/>
                    <a:moveTo>
                      <a:pt x="93" y="65"/>
                    </a:moveTo>
                    <a:lnTo>
                      <a:pt x="93" y="65"/>
                    </a:lnTo>
                    <a:lnTo>
                      <a:pt x="93" y="64"/>
                    </a:lnTo>
                    <a:lnTo>
                      <a:pt x="93" y="65"/>
                    </a:lnTo>
                    <a:close/>
                    <a:moveTo>
                      <a:pt x="92" y="64"/>
                    </a:moveTo>
                    <a:lnTo>
                      <a:pt x="93" y="50"/>
                    </a:lnTo>
                    <a:lnTo>
                      <a:pt x="94" y="50"/>
                    </a:lnTo>
                    <a:lnTo>
                      <a:pt x="93" y="65"/>
                    </a:lnTo>
                    <a:lnTo>
                      <a:pt x="92" y="64"/>
                    </a:lnTo>
                    <a:close/>
                    <a:moveTo>
                      <a:pt x="93" y="50"/>
                    </a:moveTo>
                    <a:lnTo>
                      <a:pt x="93" y="49"/>
                    </a:lnTo>
                    <a:lnTo>
                      <a:pt x="93" y="50"/>
                    </a:lnTo>
                    <a:close/>
                    <a:moveTo>
                      <a:pt x="93" y="49"/>
                    </a:moveTo>
                    <a:cubicBezTo>
                      <a:pt x="93" y="49"/>
                      <a:pt x="107" y="48"/>
                      <a:pt x="113" y="41"/>
                    </a:cubicBezTo>
                    <a:lnTo>
                      <a:pt x="114" y="42"/>
                    </a:lnTo>
                    <a:cubicBezTo>
                      <a:pt x="108" y="49"/>
                      <a:pt x="94" y="51"/>
                      <a:pt x="94" y="51"/>
                    </a:cubicBezTo>
                    <a:lnTo>
                      <a:pt x="93" y="49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3" y="42"/>
                    </a:lnTo>
                    <a:lnTo>
                      <a:pt x="113" y="41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4" y="42"/>
                    </a:lnTo>
                    <a:lnTo>
                      <a:pt x="113" y="41"/>
                    </a:lnTo>
                    <a:close/>
                    <a:moveTo>
                      <a:pt x="114" y="42"/>
                    </a:moveTo>
                    <a:lnTo>
                      <a:pt x="114" y="42"/>
                    </a:lnTo>
                    <a:lnTo>
                      <a:pt x="113" y="42"/>
                    </a:lnTo>
                    <a:lnTo>
                      <a:pt x="114" y="42"/>
                    </a:lnTo>
                    <a:close/>
                    <a:moveTo>
                      <a:pt x="113" y="41"/>
                    </a:moveTo>
                    <a:cubicBezTo>
                      <a:pt x="115" y="38"/>
                      <a:pt x="117" y="34"/>
                      <a:pt x="119" y="31"/>
                    </a:cubicBezTo>
                    <a:lnTo>
                      <a:pt x="121" y="31"/>
                    </a:lnTo>
                    <a:cubicBezTo>
                      <a:pt x="119" y="35"/>
                      <a:pt x="117" y="39"/>
                      <a:pt x="114" y="42"/>
                    </a:cubicBezTo>
                    <a:lnTo>
                      <a:pt x="113" y="41"/>
                    </a:lnTo>
                    <a:close/>
                    <a:moveTo>
                      <a:pt x="119" y="31"/>
                    </a:moveTo>
                    <a:cubicBezTo>
                      <a:pt x="122" y="26"/>
                      <a:pt x="124" y="22"/>
                      <a:pt x="126" y="20"/>
                    </a:cubicBezTo>
                    <a:lnTo>
                      <a:pt x="127" y="21"/>
                    </a:lnTo>
                    <a:cubicBezTo>
                      <a:pt x="125" y="23"/>
                      <a:pt x="123" y="27"/>
                      <a:pt x="121" y="31"/>
                    </a:cubicBezTo>
                    <a:lnTo>
                      <a:pt x="119" y="31"/>
                    </a:lnTo>
                    <a:close/>
                    <a:moveTo>
                      <a:pt x="126" y="20"/>
                    </a:moveTo>
                    <a:cubicBezTo>
                      <a:pt x="131" y="17"/>
                      <a:pt x="171" y="0"/>
                      <a:pt x="171" y="0"/>
                    </a:cubicBezTo>
                    <a:lnTo>
                      <a:pt x="171" y="2"/>
                    </a:lnTo>
                    <a:cubicBezTo>
                      <a:pt x="171" y="2"/>
                      <a:pt x="132" y="18"/>
                      <a:pt x="127" y="21"/>
                    </a:cubicBezTo>
                    <a:lnTo>
                      <a:pt x="126" y="20"/>
                    </a:lnTo>
                    <a:close/>
                    <a:moveTo>
                      <a:pt x="171" y="0"/>
                    </a:moveTo>
                    <a:lnTo>
                      <a:pt x="171" y="2"/>
                    </a:lnTo>
                    <a:lnTo>
                      <a:pt x="171" y="1"/>
                    </a:lnTo>
                    <a:lnTo>
                      <a:pt x="171" y="0"/>
                    </a:lnTo>
                    <a:close/>
                    <a:moveTo>
                      <a:pt x="171" y="2"/>
                    </a:moveTo>
                    <a:lnTo>
                      <a:pt x="129" y="4"/>
                    </a:lnTo>
                    <a:lnTo>
                      <a:pt x="129" y="2"/>
                    </a:lnTo>
                    <a:lnTo>
                      <a:pt x="171" y="0"/>
                    </a:lnTo>
                    <a:lnTo>
                      <a:pt x="171" y="2"/>
                    </a:lnTo>
                    <a:close/>
                    <a:moveTo>
                      <a:pt x="129" y="2"/>
                    </a:moveTo>
                    <a:lnTo>
                      <a:pt x="129" y="2"/>
                    </a:lnTo>
                    <a:lnTo>
                      <a:pt x="129" y="3"/>
                    </a:lnTo>
                    <a:lnTo>
                      <a:pt x="129" y="2"/>
                    </a:lnTo>
                    <a:close/>
                    <a:moveTo>
                      <a:pt x="129" y="4"/>
                    </a:moveTo>
                    <a:cubicBezTo>
                      <a:pt x="126" y="4"/>
                      <a:pt x="124" y="5"/>
                      <a:pt x="122" y="6"/>
                    </a:cubicBezTo>
                    <a:lnTo>
                      <a:pt x="121" y="5"/>
                    </a:lnTo>
                    <a:cubicBezTo>
                      <a:pt x="124" y="4"/>
                      <a:pt x="126" y="3"/>
                      <a:pt x="129" y="2"/>
                    </a:cubicBezTo>
                    <a:lnTo>
                      <a:pt x="129" y="4"/>
                    </a:lnTo>
                    <a:close/>
                    <a:moveTo>
                      <a:pt x="122" y="6"/>
                    </a:moveTo>
                    <a:cubicBezTo>
                      <a:pt x="120" y="7"/>
                      <a:pt x="118" y="8"/>
                      <a:pt x="117" y="9"/>
                    </a:cubicBezTo>
                    <a:lnTo>
                      <a:pt x="116" y="9"/>
                    </a:lnTo>
                    <a:cubicBezTo>
                      <a:pt x="117" y="7"/>
                      <a:pt x="119" y="6"/>
                      <a:pt x="121" y="5"/>
                    </a:cubicBezTo>
                    <a:lnTo>
                      <a:pt x="122" y="6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9"/>
                      <a:pt x="117" y="9"/>
                      <a:pt x="117" y="9"/>
                    </a:cubicBezTo>
                    <a:lnTo>
                      <a:pt x="116" y="9"/>
                    </a:lnTo>
                    <a:cubicBezTo>
                      <a:pt x="116" y="9"/>
                      <a:pt x="116" y="9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11"/>
                      <a:pt x="116" y="12"/>
                      <a:pt x="114" y="13"/>
                    </a:cubicBezTo>
                    <a:lnTo>
                      <a:pt x="113" y="13"/>
                    </a:lnTo>
                    <a:cubicBezTo>
                      <a:pt x="114" y="11"/>
                      <a:pt x="115" y="10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4" y="13"/>
                    </a:moveTo>
                    <a:cubicBezTo>
                      <a:pt x="111" y="19"/>
                      <a:pt x="106" y="25"/>
                      <a:pt x="104" y="26"/>
                    </a:cubicBezTo>
                    <a:lnTo>
                      <a:pt x="103" y="24"/>
                    </a:lnTo>
                    <a:cubicBezTo>
                      <a:pt x="105" y="23"/>
                      <a:pt x="110" y="18"/>
                      <a:pt x="113" y="13"/>
                    </a:cubicBezTo>
                    <a:lnTo>
                      <a:pt x="114" y="13"/>
                    </a:lnTo>
                    <a:close/>
                    <a:moveTo>
                      <a:pt x="104" y="26"/>
                    </a:moveTo>
                    <a:cubicBezTo>
                      <a:pt x="99" y="27"/>
                      <a:pt x="89" y="28"/>
                      <a:pt x="89" y="28"/>
                    </a:cubicBezTo>
                    <a:lnTo>
                      <a:pt x="89" y="26"/>
                    </a:lnTo>
                    <a:cubicBezTo>
                      <a:pt x="89" y="26"/>
                      <a:pt x="99" y="26"/>
                      <a:pt x="103" y="24"/>
                    </a:cubicBezTo>
                    <a:lnTo>
                      <a:pt x="104" y="26"/>
                    </a:lnTo>
                    <a:close/>
                    <a:moveTo>
                      <a:pt x="89" y="28"/>
                    </a:moveTo>
                    <a:lnTo>
                      <a:pt x="89" y="28"/>
                    </a:lnTo>
                    <a:lnTo>
                      <a:pt x="89" y="27"/>
                    </a:lnTo>
                    <a:lnTo>
                      <a:pt x="89" y="28"/>
                    </a:lnTo>
                    <a:close/>
                    <a:moveTo>
                      <a:pt x="89" y="27"/>
                    </a:moveTo>
                    <a:lnTo>
                      <a:pt x="87" y="14"/>
                    </a:lnTo>
                    <a:lnTo>
                      <a:pt x="89" y="14"/>
                    </a:lnTo>
                    <a:lnTo>
                      <a:pt x="90" y="27"/>
                    </a:lnTo>
                    <a:lnTo>
                      <a:pt x="89" y="27"/>
                    </a:lnTo>
                    <a:close/>
                    <a:moveTo>
                      <a:pt x="88" y="14"/>
                    </a:moveTo>
                    <a:lnTo>
                      <a:pt x="89" y="14"/>
                    </a:lnTo>
                    <a:lnTo>
                      <a:pt x="88" y="14"/>
                    </a:lnTo>
                    <a:close/>
                    <a:moveTo>
                      <a:pt x="87" y="15"/>
                    </a:moveTo>
                    <a:lnTo>
                      <a:pt x="78" y="6"/>
                    </a:lnTo>
                    <a:lnTo>
                      <a:pt x="79" y="5"/>
                    </a:lnTo>
                    <a:lnTo>
                      <a:pt x="88" y="14"/>
                    </a:lnTo>
                    <a:lnTo>
                      <a:pt x="87" y="15"/>
                    </a:lnTo>
                    <a:close/>
                    <a:moveTo>
                      <a:pt x="79" y="4"/>
                    </a:moveTo>
                    <a:lnTo>
                      <a:pt x="79" y="5"/>
                    </a:lnTo>
                    <a:lnTo>
                      <a:pt x="79" y="4"/>
                    </a:lnTo>
                    <a:close/>
                    <a:moveTo>
                      <a:pt x="79" y="6"/>
                    </a:moveTo>
                    <a:lnTo>
                      <a:pt x="59" y="6"/>
                    </a:lnTo>
                    <a:lnTo>
                      <a:pt x="59" y="4"/>
                    </a:lnTo>
                    <a:lnTo>
                      <a:pt x="79" y="4"/>
                    </a:lnTo>
                    <a:lnTo>
                      <a:pt x="79" y="6"/>
                    </a:lnTo>
                    <a:close/>
                    <a:moveTo>
                      <a:pt x="58" y="5"/>
                    </a:moveTo>
                    <a:lnTo>
                      <a:pt x="57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close/>
                    <a:moveTo>
                      <a:pt x="59" y="4"/>
                    </a:moveTo>
                    <a:lnTo>
                      <a:pt x="68" y="16"/>
                    </a:lnTo>
                    <a:lnTo>
                      <a:pt x="66" y="16"/>
                    </a:lnTo>
                    <a:lnTo>
                      <a:pt x="58" y="5"/>
                    </a:lnTo>
                    <a:lnTo>
                      <a:pt x="59" y="4"/>
                    </a:lnTo>
                    <a:close/>
                    <a:moveTo>
                      <a:pt x="68" y="16"/>
                    </a:moveTo>
                    <a:lnTo>
                      <a:pt x="68" y="16"/>
                    </a:lnTo>
                    <a:lnTo>
                      <a:pt x="67" y="16"/>
                    </a:lnTo>
                    <a:lnTo>
                      <a:pt x="68" y="16"/>
                    </a:lnTo>
                    <a:close/>
                    <a:moveTo>
                      <a:pt x="68" y="16"/>
                    </a:moveTo>
                    <a:lnTo>
                      <a:pt x="69" y="30"/>
                    </a:lnTo>
                    <a:lnTo>
                      <a:pt x="67" y="30"/>
                    </a:lnTo>
                    <a:lnTo>
                      <a:pt x="66" y="16"/>
                    </a:lnTo>
                    <a:lnTo>
                      <a:pt x="68" y="16"/>
                    </a:lnTo>
                    <a:close/>
                    <a:moveTo>
                      <a:pt x="69" y="30"/>
                    </a:moveTo>
                    <a:lnTo>
                      <a:pt x="69" y="31"/>
                    </a:lnTo>
                    <a:lnTo>
                      <a:pt x="68" y="30"/>
                    </a:lnTo>
                    <a:lnTo>
                      <a:pt x="69" y="30"/>
                    </a:lnTo>
                    <a:close/>
                    <a:moveTo>
                      <a:pt x="68" y="30"/>
                    </a:moveTo>
                    <a:lnTo>
                      <a:pt x="10" y="23"/>
                    </a:lnTo>
                    <a:lnTo>
                      <a:pt x="10" y="22"/>
                    </a:lnTo>
                    <a:lnTo>
                      <a:pt x="68" y="29"/>
                    </a:lnTo>
                    <a:lnTo>
                      <a:pt x="68" y="30"/>
                    </a:lnTo>
                    <a:close/>
                    <a:moveTo>
                      <a:pt x="9" y="22"/>
                    </a:move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9" y="22"/>
                    </a:lnTo>
                    <a:close/>
                    <a:moveTo>
                      <a:pt x="11" y="23"/>
                    </a:moveTo>
                    <a:lnTo>
                      <a:pt x="1" y="51"/>
                    </a:lnTo>
                    <a:lnTo>
                      <a:pt x="0" y="51"/>
                    </a:lnTo>
                    <a:lnTo>
                      <a:pt x="9" y="22"/>
                    </a:lnTo>
                    <a:lnTo>
                      <a:pt x="11" y="23"/>
                    </a:lnTo>
                    <a:close/>
                    <a:moveTo>
                      <a:pt x="1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1" y="52"/>
                    </a:lnTo>
                    <a:close/>
                    <a:moveTo>
                      <a:pt x="8" y="47"/>
                    </a:moveTo>
                    <a:lnTo>
                      <a:pt x="14" y="28"/>
                    </a:lnTo>
                    <a:lnTo>
                      <a:pt x="16" y="28"/>
                    </a:lnTo>
                    <a:lnTo>
                      <a:pt x="10" y="47"/>
                    </a:lnTo>
                    <a:lnTo>
                      <a:pt x="8" y="47"/>
                    </a:lnTo>
                    <a:close/>
                    <a:moveTo>
                      <a:pt x="17" y="44"/>
                    </a:moveTo>
                    <a:lnTo>
                      <a:pt x="51" y="42"/>
                    </a:lnTo>
                    <a:lnTo>
                      <a:pt x="51" y="43"/>
                    </a:lnTo>
                    <a:lnTo>
                      <a:pt x="17" y="45"/>
                    </a:lnTo>
                    <a:lnTo>
                      <a:pt x="17" y="44"/>
                    </a:lnTo>
                    <a:close/>
                    <a:moveTo>
                      <a:pt x="18" y="36"/>
                    </a:moveTo>
                    <a:lnTo>
                      <a:pt x="50" y="38"/>
                    </a:lnTo>
                    <a:lnTo>
                      <a:pt x="50" y="40"/>
                    </a:lnTo>
                    <a:lnTo>
                      <a:pt x="18" y="38"/>
                    </a:lnTo>
                    <a:lnTo>
                      <a:pt x="18" y="36"/>
                    </a:lnTo>
                    <a:close/>
                    <a:moveTo>
                      <a:pt x="22" y="28"/>
                    </a:moveTo>
                    <a:lnTo>
                      <a:pt x="51" y="35"/>
                    </a:lnTo>
                    <a:lnTo>
                      <a:pt x="51" y="37"/>
                    </a:lnTo>
                    <a:lnTo>
                      <a:pt x="21" y="30"/>
                    </a:lnTo>
                    <a:lnTo>
                      <a:pt x="22" y="28"/>
                    </a:lnTo>
                    <a:close/>
                    <a:moveTo>
                      <a:pt x="67" y="44"/>
                    </a:moveTo>
                    <a:lnTo>
                      <a:pt x="93" y="41"/>
                    </a:lnTo>
                    <a:lnTo>
                      <a:pt x="93" y="43"/>
                    </a:lnTo>
                    <a:lnTo>
                      <a:pt x="67" y="45"/>
                    </a:lnTo>
                    <a:lnTo>
                      <a:pt x="67" y="44"/>
                    </a:lnTo>
                    <a:close/>
                    <a:moveTo>
                      <a:pt x="69" y="38"/>
                    </a:moveTo>
                    <a:lnTo>
                      <a:pt x="93" y="36"/>
                    </a:lnTo>
                    <a:lnTo>
                      <a:pt x="93" y="37"/>
                    </a:lnTo>
                    <a:lnTo>
                      <a:pt x="70" y="39"/>
                    </a:lnTo>
                    <a:lnTo>
                      <a:pt x="69" y="38"/>
                    </a:lnTo>
                    <a:close/>
                    <a:moveTo>
                      <a:pt x="70" y="32"/>
                    </a:moveTo>
                    <a:lnTo>
                      <a:pt x="93" y="33"/>
                    </a:lnTo>
                    <a:lnTo>
                      <a:pt x="93" y="34"/>
                    </a:lnTo>
                    <a:lnTo>
                      <a:pt x="70" y="34"/>
                    </a:lnTo>
                    <a:lnTo>
                      <a:pt x="70" y="32"/>
                    </a:lnTo>
                    <a:close/>
                    <a:moveTo>
                      <a:pt x="105" y="30"/>
                    </a:moveTo>
                    <a:lnTo>
                      <a:pt x="120" y="14"/>
                    </a:lnTo>
                    <a:lnTo>
                      <a:pt x="121" y="15"/>
                    </a:lnTo>
                    <a:lnTo>
                      <a:pt x="106" y="31"/>
                    </a:lnTo>
                    <a:lnTo>
                      <a:pt x="105" y="30"/>
                    </a:lnTo>
                    <a:close/>
                    <a:moveTo>
                      <a:pt x="141" y="9"/>
                    </a:moveTo>
                    <a:lnTo>
                      <a:pt x="156" y="4"/>
                    </a:lnTo>
                    <a:lnTo>
                      <a:pt x="157" y="5"/>
                    </a:lnTo>
                    <a:lnTo>
                      <a:pt x="141" y="11"/>
                    </a:lnTo>
                    <a:lnTo>
                      <a:pt x="141" y="9"/>
                    </a:lnTo>
                    <a:close/>
                    <a:moveTo>
                      <a:pt x="73" y="66"/>
                    </a:moveTo>
                    <a:lnTo>
                      <a:pt x="83" y="65"/>
                    </a:lnTo>
                    <a:lnTo>
                      <a:pt x="83" y="67"/>
                    </a:lnTo>
                    <a:lnTo>
                      <a:pt x="73" y="67"/>
                    </a:lnTo>
                    <a:lnTo>
                      <a:pt x="73" y="66"/>
                    </a:lnTo>
                    <a:close/>
                    <a:moveTo>
                      <a:pt x="75" y="53"/>
                    </a:moveTo>
                    <a:lnTo>
                      <a:pt x="77" y="61"/>
                    </a:lnTo>
                    <a:lnTo>
                      <a:pt x="76" y="61"/>
                    </a:lnTo>
                    <a:lnTo>
                      <a:pt x="74" y="53"/>
                    </a:lnTo>
                    <a:lnTo>
                      <a:pt x="75" y="53"/>
                    </a:lnTo>
                    <a:close/>
                    <a:moveTo>
                      <a:pt x="88" y="54"/>
                    </a:moveTo>
                    <a:lnTo>
                      <a:pt x="88" y="62"/>
                    </a:lnTo>
                    <a:lnTo>
                      <a:pt x="86" y="62"/>
                    </a:lnTo>
                    <a:lnTo>
                      <a:pt x="86" y="54"/>
                    </a:lnTo>
                    <a:lnTo>
                      <a:pt x="88" y="54"/>
                    </a:lnTo>
                    <a:close/>
                    <a:moveTo>
                      <a:pt x="70" y="8"/>
                    </a:moveTo>
                    <a:lnTo>
                      <a:pt x="75" y="13"/>
                    </a:lnTo>
                    <a:lnTo>
                      <a:pt x="73" y="14"/>
                    </a:lnTo>
                    <a:lnTo>
                      <a:pt x="69" y="9"/>
                    </a:lnTo>
                    <a:lnTo>
                      <a:pt x="70" y="8"/>
                    </a:lnTo>
                    <a:close/>
                    <a:moveTo>
                      <a:pt x="78" y="7"/>
                    </a:moveTo>
                    <a:lnTo>
                      <a:pt x="82" y="12"/>
                    </a:lnTo>
                    <a:lnTo>
                      <a:pt x="80" y="13"/>
                    </a:lnTo>
                    <a:lnTo>
                      <a:pt x="76" y="8"/>
                    </a:lnTo>
                    <a:lnTo>
                      <a:pt x="78" y="7"/>
                    </a:lnTo>
                    <a:close/>
                    <a:moveTo>
                      <a:pt x="74" y="19"/>
                    </a:moveTo>
                    <a:lnTo>
                      <a:pt x="75" y="29"/>
                    </a:lnTo>
                    <a:lnTo>
                      <a:pt x="74" y="29"/>
                    </a:lnTo>
                    <a:lnTo>
                      <a:pt x="73" y="19"/>
                    </a:lnTo>
                    <a:lnTo>
                      <a:pt x="74" y="19"/>
                    </a:lnTo>
                    <a:close/>
                    <a:moveTo>
                      <a:pt x="81" y="19"/>
                    </a:moveTo>
                    <a:lnTo>
                      <a:pt x="83" y="28"/>
                    </a:lnTo>
                    <a:lnTo>
                      <a:pt x="81" y="28"/>
                    </a:lnTo>
                    <a:lnTo>
                      <a:pt x="80" y="19"/>
                    </a:lnTo>
                    <a:lnTo>
                      <a:pt x="81" y="19"/>
                    </a:lnTo>
                    <a:close/>
                    <a:moveTo>
                      <a:pt x="125" y="11"/>
                    </a:moveTo>
                    <a:cubicBezTo>
                      <a:pt x="125" y="11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2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cubicBezTo>
                      <a:pt x="125" y="12"/>
                      <a:pt x="125" y="12"/>
                      <a:pt x="126" y="12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6" y="12"/>
                    </a:moveTo>
                    <a:cubicBezTo>
                      <a:pt x="126" y="12"/>
                      <a:pt x="126" y="12"/>
                      <a:pt x="126" y="12"/>
                    </a:cubicBezTo>
                    <a:lnTo>
                      <a:pt x="124" y="13"/>
                    </a:lnTo>
                    <a:cubicBezTo>
                      <a:pt x="124" y="13"/>
                      <a:pt x="124" y="13"/>
                      <a:pt x="124" y="12"/>
                    </a:cubicBezTo>
                    <a:lnTo>
                      <a:pt x="126" y="12"/>
                    </a:lnTo>
                    <a:close/>
                    <a:moveTo>
                      <a:pt x="126" y="12"/>
                    </a:moveTo>
                    <a:cubicBezTo>
                      <a:pt x="126" y="13"/>
                      <a:pt x="127" y="13"/>
                      <a:pt x="128" y="13"/>
                    </a:cubicBezTo>
                    <a:lnTo>
                      <a:pt x="128" y="15"/>
                    </a:lnTo>
                    <a:cubicBezTo>
                      <a:pt x="126" y="15"/>
                      <a:pt x="125" y="14"/>
                      <a:pt x="124" y="13"/>
                    </a:cubicBezTo>
                    <a:lnTo>
                      <a:pt x="126" y="12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15"/>
                    </a:lnTo>
                    <a:lnTo>
                      <a:pt x="128" y="13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cubicBezTo>
                      <a:pt x="128" y="13"/>
                      <a:pt x="129" y="13"/>
                      <a:pt x="129" y="12"/>
                    </a:cubicBezTo>
                    <a:lnTo>
                      <a:pt x="130" y="13"/>
                    </a:lnTo>
                    <a:cubicBezTo>
                      <a:pt x="130" y="14"/>
                      <a:pt x="129" y="15"/>
                      <a:pt x="128" y="15"/>
                    </a:cubicBezTo>
                    <a:lnTo>
                      <a:pt x="128" y="13"/>
                    </a:lnTo>
                    <a:close/>
                    <a:moveTo>
                      <a:pt x="129" y="12"/>
                    </a:moveTo>
                    <a:cubicBezTo>
                      <a:pt x="129" y="12"/>
                      <a:pt x="130" y="12"/>
                      <a:pt x="130" y="11"/>
                    </a:cubicBezTo>
                    <a:lnTo>
                      <a:pt x="131" y="11"/>
                    </a:lnTo>
                    <a:cubicBezTo>
                      <a:pt x="131" y="12"/>
                      <a:pt x="131" y="13"/>
                      <a:pt x="130" y="13"/>
                    </a:cubicBezTo>
                    <a:lnTo>
                      <a:pt x="129" y="12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1"/>
                    </a:moveTo>
                    <a:lnTo>
                      <a:pt x="131" y="11"/>
                    </a:lnTo>
                    <a:lnTo>
                      <a:pt x="130" y="11"/>
                    </a:lnTo>
                    <a:lnTo>
                      <a:pt x="131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29" y="11"/>
                      <a:pt x="129" y="10"/>
                    </a:cubicBezTo>
                    <a:lnTo>
                      <a:pt x="131" y="10"/>
                    </a:lnTo>
                    <a:cubicBezTo>
                      <a:pt x="131" y="10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0"/>
                    </a:moveTo>
                    <a:lnTo>
                      <a:pt x="131" y="10"/>
                    </a:lnTo>
                    <a:lnTo>
                      <a:pt x="130" y="10"/>
                    </a:lnTo>
                    <a:lnTo>
                      <a:pt x="131" y="10"/>
                    </a:lnTo>
                    <a:close/>
                    <a:moveTo>
                      <a:pt x="129" y="10"/>
                    </a:moveTo>
                    <a:cubicBezTo>
                      <a:pt x="129" y="10"/>
                      <a:pt x="129" y="10"/>
                      <a:pt x="129" y="10"/>
                    </a:cubicBezTo>
                    <a:lnTo>
                      <a:pt x="130" y="9"/>
                    </a:lnTo>
                    <a:cubicBezTo>
                      <a:pt x="131" y="10"/>
                      <a:pt x="131" y="10"/>
                      <a:pt x="131" y="10"/>
                    </a:cubicBezTo>
                    <a:lnTo>
                      <a:pt x="129" y="10"/>
                    </a:lnTo>
                    <a:close/>
                    <a:moveTo>
                      <a:pt x="129" y="10"/>
                    </a:moveTo>
                    <a:cubicBezTo>
                      <a:pt x="129" y="9"/>
                      <a:pt x="128" y="9"/>
                      <a:pt x="127" y="9"/>
                    </a:cubicBezTo>
                    <a:lnTo>
                      <a:pt x="127" y="8"/>
                    </a:lnTo>
                    <a:cubicBezTo>
                      <a:pt x="128" y="8"/>
                      <a:pt x="130" y="8"/>
                      <a:pt x="130" y="9"/>
                    </a:cubicBezTo>
                    <a:lnTo>
                      <a:pt x="129" y="10"/>
                    </a:lnTo>
                    <a:close/>
                    <a:moveTo>
                      <a:pt x="127" y="9"/>
                    </a:moveTo>
                    <a:lnTo>
                      <a:pt x="127" y="9"/>
                    </a:lnTo>
                    <a:lnTo>
                      <a:pt x="127" y="8"/>
                    </a:lnTo>
                    <a:lnTo>
                      <a:pt x="127" y="9"/>
                    </a:lnTo>
                    <a:close/>
                    <a:moveTo>
                      <a:pt x="127" y="8"/>
                    </a:moveTo>
                    <a:lnTo>
                      <a:pt x="127" y="8"/>
                    </a:lnTo>
                    <a:close/>
                    <a:moveTo>
                      <a:pt x="127" y="9"/>
                    </a:moveTo>
                    <a:cubicBezTo>
                      <a:pt x="127" y="9"/>
                      <a:pt x="126" y="10"/>
                      <a:pt x="126" y="10"/>
                    </a:cubicBezTo>
                    <a:lnTo>
                      <a:pt x="125" y="9"/>
                    </a:lnTo>
                    <a:cubicBezTo>
                      <a:pt x="125" y="8"/>
                      <a:pt x="126" y="8"/>
                      <a:pt x="127" y="8"/>
                    </a:cubicBezTo>
                    <a:lnTo>
                      <a:pt x="127" y="9"/>
                    </a:lnTo>
                    <a:close/>
                    <a:moveTo>
                      <a:pt x="126" y="10"/>
                    </a:moveTo>
                    <a:cubicBezTo>
                      <a:pt x="126" y="10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1"/>
                      <a:pt x="124" y="10"/>
                      <a:pt x="125" y="9"/>
                    </a:cubicBezTo>
                    <a:lnTo>
                      <a:pt x="126" y="10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1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lnTo>
                      <a:pt x="124" y="12"/>
                    </a:lnTo>
                    <a:lnTo>
                      <a:pt x="125" y="11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close/>
                    <a:moveTo>
                      <a:pt x="156" y="5"/>
                    </a:moveTo>
                    <a:lnTo>
                      <a:pt x="142" y="7"/>
                    </a:lnTo>
                    <a:lnTo>
                      <a:pt x="142" y="6"/>
                    </a:lnTo>
                    <a:lnTo>
                      <a:pt x="156" y="4"/>
                    </a:lnTo>
                    <a:lnTo>
                      <a:pt x="156" y="5"/>
                    </a:lnTo>
                    <a:close/>
                    <a:moveTo>
                      <a:pt x="122" y="15"/>
                    </a:moveTo>
                    <a:lnTo>
                      <a:pt x="105" y="39"/>
                    </a:lnTo>
                    <a:lnTo>
                      <a:pt x="104" y="38"/>
                    </a:lnTo>
                    <a:lnTo>
                      <a:pt x="120" y="14"/>
                    </a:lnTo>
                    <a:lnTo>
                      <a:pt x="122" y="15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Freeform 37"/>
              <p:cNvSpPr>
                <a:spLocks noEditPoints="1"/>
              </p:cNvSpPr>
              <p:nvPr/>
            </p:nvSpPr>
            <p:spPr bwMode="auto">
              <a:xfrm>
                <a:off x="4033" y="2718"/>
                <a:ext cx="412" cy="486"/>
              </a:xfrm>
              <a:custGeom>
                <a:avLst/>
                <a:gdLst>
                  <a:gd name="T0" fmla="*/ 108 w 118"/>
                  <a:gd name="T1" fmla="*/ 1675 h 141"/>
                  <a:gd name="T2" fmla="*/ 779 w 118"/>
                  <a:gd name="T3" fmla="*/ 1213 h 141"/>
                  <a:gd name="T4" fmla="*/ 852 w 118"/>
                  <a:gd name="T5" fmla="*/ 1320 h 141"/>
                  <a:gd name="T6" fmla="*/ 841 w 118"/>
                  <a:gd name="T7" fmla="*/ 1437 h 141"/>
                  <a:gd name="T8" fmla="*/ 1072 w 118"/>
                  <a:gd name="T9" fmla="*/ 1282 h 141"/>
                  <a:gd name="T10" fmla="*/ 1121 w 118"/>
                  <a:gd name="T11" fmla="*/ 1165 h 141"/>
                  <a:gd name="T12" fmla="*/ 1023 w 118"/>
                  <a:gd name="T13" fmla="*/ 1020 h 141"/>
                  <a:gd name="T14" fmla="*/ 1159 w 118"/>
                  <a:gd name="T15" fmla="*/ 796 h 141"/>
                  <a:gd name="T16" fmla="*/ 1135 w 118"/>
                  <a:gd name="T17" fmla="*/ 500 h 141"/>
                  <a:gd name="T18" fmla="*/ 1439 w 118"/>
                  <a:gd name="T19" fmla="*/ 0 h 141"/>
                  <a:gd name="T20" fmla="*/ 1037 w 118"/>
                  <a:gd name="T21" fmla="*/ 321 h 141"/>
                  <a:gd name="T22" fmla="*/ 964 w 118"/>
                  <a:gd name="T23" fmla="*/ 462 h 141"/>
                  <a:gd name="T24" fmla="*/ 939 w 118"/>
                  <a:gd name="T25" fmla="*/ 700 h 141"/>
                  <a:gd name="T26" fmla="*/ 817 w 118"/>
                  <a:gd name="T27" fmla="*/ 820 h 141"/>
                  <a:gd name="T28" fmla="*/ 709 w 118"/>
                  <a:gd name="T29" fmla="*/ 713 h 141"/>
                  <a:gd name="T30" fmla="*/ 562 w 118"/>
                  <a:gd name="T31" fmla="*/ 689 h 141"/>
                  <a:gd name="T32" fmla="*/ 353 w 118"/>
                  <a:gd name="T33" fmla="*/ 820 h 141"/>
                  <a:gd name="T34" fmla="*/ 513 w 118"/>
                  <a:gd name="T35" fmla="*/ 879 h 141"/>
                  <a:gd name="T36" fmla="*/ 621 w 118"/>
                  <a:gd name="T37" fmla="*/ 1000 h 141"/>
                  <a:gd name="T38" fmla="*/ 0 w 118"/>
                  <a:gd name="T39" fmla="*/ 1330 h 141"/>
                  <a:gd name="T40" fmla="*/ 108 w 118"/>
                  <a:gd name="T41" fmla="*/ 1675 h 141"/>
                  <a:gd name="T42" fmla="*/ 171 w 118"/>
                  <a:gd name="T43" fmla="*/ 1579 h 141"/>
                  <a:gd name="T44" fmla="*/ 84 w 118"/>
                  <a:gd name="T45" fmla="*/ 1355 h 141"/>
                  <a:gd name="T46" fmla="*/ 220 w 118"/>
                  <a:gd name="T47" fmla="*/ 1496 h 141"/>
                  <a:gd name="T48" fmla="*/ 548 w 118"/>
                  <a:gd name="T49" fmla="*/ 1234 h 141"/>
                  <a:gd name="T50" fmla="*/ 182 w 118"/>
                  <a:gd name="T51" fmla="*/ 1413 h 141"/>
                  <a:gd name="T52" fmla="*/ 513 w 118"/>
                  <a:gd name="T53" fmla="*/ 1213 h 141"/>
                  <a:gd name="T54" fmla="*/ 157 w 118"/>
                  <a:gd name="T55" fmla="*/ 1320 h 141"/>
                  <a:gd name="T56" fmla="*/ 499 w 118"/>
                  <a:gd name="T57" fmla="*/ 1175 h 141"/>
                  <a:gd name="T58" fmla="*/ 719 w 118"/>
                  <a:gd name="T59" fmla="*/ 1141 h 141"/>
                  <a:gd name="T60" fmla="*/ 964 w 118"/>
                  <a:gd name="T61" fmla="*/ 938 h 141"/>
                  <a:gd name="T62" fmla="*/ 709 w 118"/>
                  <a:gd name="T63" fmla="*/ 1069 h 141"/>
                  <a:gd name="T64" fmla="*/ 925 w 118"/>
                  <a:gd name="T65" fmla="*/ 879 h 141"/>
                  <a:gd name="T66" fmla="*/ 670 w 118"/>
                  <a:gd name="T67" fmla="*/ 1010 h 141"/>
                  <a:gd name="T68" fmla="*/ 901 w 118"/>
                  <a:gd name="T69" fmla="*/ 869 h 141"/>
                  <a:gd name="T70" fmla="*/ 999 w 118"/>
                  <a:gd name="T71" fmla="*/ 748 h 141"/>
                  <a:gd name="T72" fmla="*/ 1037 w 118"/>
                  <a:gd name="T73" fmla="*/ 476 h 141"/>
                  <a:gd name="T74" fmla="*/ 1208 w 118"/>
                  <a:gd name="T75" fmla="*/ 296 h 141"/>
                  <a:gd name="T76" fmla="*/ 1316 w 118"/>
                  <a:gd name="T77" fmla="*/ 141 h 141"/>
                  <a:gd name="T78" fmla="*/ 939 w 118"/>
                  <a:gd name="T79" fmla="*/ 1320 h 141"/>
                  <a:gd name="T80" fmla="*/ 1037 w 118"/>
                  <a:gd name="T81" fmla="*/ 1248 h 141"/>
                  <a:gd name="T82" fmla="*/ 852 w 118"/>
                  <a:gd name="T83" fmla="*/ 1175 h 141"/>
                  <a:gd name="T84" fmla="*/ 925 w 118"/>
                  <a:gd name="T85" fmla="*/ 1248 h 141"/>
                  <a:gd name="T86" fmla="*/ 974 w 118"/>
                  <a:gd name="T87" fmla="*/ 1093 h 141"/>
                  <a:gd name="T88" fmla="*/ 1037 w 118"/>
                  <a:gd name="T89" fmla="*/ 1175 h 141"/>
                  <a:gd name="T90" fmla="*/ 489 w 118"/>
                  <a:gd name="T91" fmla="*/ 782 h 141"/>
                  <a:gd name="T92" fmla="*/ 573 w 118"/>
                  <a:gd name="T93" fmla="*/ 807 h 141"/>
                  <a:gd name="T94" fmla="*/ 562 w 118"/>
                  <a:gd name="T95" fmla="*/ 724 h 141"/>
                  <a:gd name="T96" fmla="*/ 635 w 118"/>
                  <a:gd name="T97" fmla="*/ 748 h 141"/>
                  <a:gd name="T98" fmla="*/ 611 w 118"/>
                  <a:gd name="T99" fmla="*/ 855 h 141"/>
                  <a:gd name="T100" fmla="*/ 684 w 118"/>
                  <a:gd name="T101" fmla="*/ 938 h 141"/>
                  <a:gd name="T102" fmla="*/ 670 w 118"/>
                  <a:gd name="T103" fmla="*/ 807 h 141"/>
                  <a:gd name="T104" fmla="*/ 744 w 118"/>
                  <a:gd name="T105" fmla="*/ 879 h 141"/>
                  <a:gd name="T106" fmla="*/ 1047 w 118"/>
                  <a:gd name="T107" fmla="*/ 427 h 141"/>
                  <a:gd name="T108" fmla="*/ 1096 w 118"/>
                  <a:gd name="T109" fmla="*/ 427 h 141"/>
                  <a:gd name="T110" fmla="*/ 1110 w 118"/>
                  <a:gd name="T111" fmla="*/ 379 h 141"/>
                  <a:gd name="T112" fmla="*/ 1061 w 118"/>
                  <a:gd name="T113" fmla="*/ 379 h 141"/>
                  <a:gd name="T114" fmla="*/ 1047 w 118"/>
                  <a:gd name="T115" fmla="*/ 427 h 141"/>
                  <a:gd name="T116" fmla="*/ 1316 w 118"/>
                  <a:gd name="T117" fmla="*/ 141 h 141"/>
                  <a:gd name="T118" fmla="*/ 1184 w 118"/>
                  <a:gd name="T119" fmla="*/ 262 h 141"/>
                  <a:gd name="T120" fmla="*/ 1037 w 118"/>
                  <a:gd name="T121" fmla="*/ 486 h 141"/>
                  <a:gd name="T122" fmla="*/ 1047 w 118"/>
                  <a:gd name="T123" fmla="*/ 831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Freeform 38"/>
              <p:cNvSpPr>
                <a:spLocks noEditPoints="1"/>
              </p:cNvSpPr>
              <p:nvPr/>
            </p:nvSpPr>
            <p:spPr bwMode="auto">
              <a:xfrm>
                <a:off x="4033" y="2718"/>
                <a:ext cx="412" cy="486"/>
              </a:xfrm>
              <a:custGeom>
                <a:avLst/>
                <a:gdLst>
                  <a:gd name="T0" fmla="*/ 108 w 118"/>
                  <a:gd name="T1" fmla="*/ 1675 h 141"/>
                  <a:gd name="T2" fmla="*/ 779 w 118"/>
                  <a:gd name="T3" fmla="*/ 1213 h 141"/>
                  <a:gd name="T4" fmla="*/ 852 w 118"/>
                  <a:gd name="T5" fmla="*/ 1320 h 141"/>
                  <a:gd name="T6" fmla="*/ 841 w 118"/>
                  <a:gd name="T7" fmla="*/ 1437 h 141"/>
                  <a:gd name="T8" fmla="*/ 1072 w 118"/>
                  <a:gd name="T9" fmla="*/ 1282 h 141"/>
                  <a:gd name="T10" fmla="*/ 1121 w 118"/>
                  <a:gd name="T11" fmla="*/ 1165 h 141"/>
                  <a:gd name="T12" fmla="*/ 1023 w 118"/>
                  <a:gd name="T13" fmla="*/ 1020 h 141"/>
                  <a:gd name="T14" fmla="*/ 1159 w 118"/>
                  <a:gd name="T15" fmla="*/ 796 h 141"/>
                  <a:gd name="T16" fmla="*/ 1135 w 118"/>
                  <a:gd name="T17" fmla="*/ 500 h 141"/>
                  <a:gd name="T18" fmla="*/ 1439 w 118"/>
                  <a:gd name="T19" fmla="*/ 0 h 141"/>
                  <a:gd name="T20" fmla="*/ 1037 w 118"/>
                  <a:gd name="T21" fmla="*/ 321 h 141"/>
                  <a:gd name="T22" fmla="*/ 964 w 118"/>
                  <a:gd name="T23" fmla="*/ 462 h 141"/>
                  <a:gd name="T24" fmla="*/ 939 w 118"/>
                  <a:gd name="T25" fmla="*/ 700 h 141"/>
                  <a:gd name="T26" fmla="*/ 817 w 118"/>
                  <a:gd name="T27" fmla="*/ 820 h 141"/>
                  <a:gd name="T28" fmla="*/ 709 w 118"/>
                  <a:gd name="T29" fmla="*/ 713 h 141"/>
                  <a:gd name="T30" fmla="*/ 562 w 118"/>
                  <a:gd name="T31" fmla="*/ 689 h 141"/>
                  <a:gd name="T32" fmla="*/ 353 w 118"/>
                  <a:gd name="T33" fmla="*/ 820 h 141"/>
                  <a:gd name="T34" fmla="*/ 513 w 118"/>
                  <a:gd name="T35" fmla="*/ 879 h 141"/>
                  <a:gd name="T36" fmla="*/ 621 w 118"/>
                  <a:gd name="T37" fmla="*/ 1000 h 141"/>
                  <a:gd name="T38" fmla="*/ 0 w 118"/>
                  <a:gd name="T39" fmla="*/ 1330 h 141"/>
                  <a:gd name="T40" fmla="*/ 108 w 118"/>
                  <a:gd name="T41" fmla="*/ 1675 h 141"/>
                  <a:gd name="T42" fmla="*/ 171 w 118"/>
                  <a:gd name="T43" fmla="*/ 1579 h 141"/>
                  <a:gd name="T44" fmla="*/ 84 w 118"/>
                  <a:gd name="T45" fmla="*/ 1355 h 141"/>
                  <a:gd name="T46" fmla="*/ 220 w 118"/>
                  <a:gd name="T47" fmla="*/ 1496 h 141"/>
                  <a:gd name="T48" fmla="*/ 548 w 118"/>
                  <a:gd name="T49" fmla="*/ 1234 h 141"/>
                  <a:gd name="T50" fmla="*/ 182 w 118"/>
                  <a:gd name="T51" fmla="*/ 1413 h 141"/>
                  <a:gd name="T52" fmla="*/ 513 w 118"/>
                  <a:gd name="T53" fmla="*/ 1213 h 141"/>
                  <a:gd name="T54" fmla="*/ 157 w 118"/>
                  <a:gd name="T55" fmla="*/ 1320 h 141"/>
                  <a:gd name="T56" fmla="*/ 499 w 118"/>
                  <a:gd name="T57" fmla="*/ 1175 h 141"/>
                  <a:gd name="T58" fmla="*/ 719 w 118"/>
                  <a:gd name="T59" fmla="*/ 1141 h 141"/>
                  <a:gd name="T60" fmla="*/ 964 w 118"/>
                  <a:gd name="T61" fmla="*/ 938 h 141"/>
                  <a:gd name="T62" fmla="*/ 709 w 118"/>
                  <a:gd name="T63" fmla="*/ 1069 h 141"/>
                  <a:gd name="T64" fmla="*/ 925 w 118"/>
                  <a:gd name="T65" fmla="*/ 879 h 141"/>
                  <a:gd name="T66" fmla="*/ 670 w 118"/>
                  <a:gd name="T67" fmla="*/ 1010 h 141"/>
                  <a:gd name="T68" fmla="*/ 901 w 118"/>
                  <a:gd name="T69" fmla="*/ 869 h 141"/>
                  <a:gd name="T70" fmla="*/ 999 w 118"/>
                  <a:gd name="T71" fmla="*/ 748 h 141"/>
                  <a:gd name="T72" fmla="*/ 1037 w 118"/>
                  <a:gd name="T73" fmla="*/ 476 h 141"/>
                  <a:gd name="T74" fmla="*/ 1208 w 118"/>
                  <a:gd name="T75" fmla="*/ 296 h 141"/>
                  <a:gd name="T76" fmla="*/ 1316 w 118"/>
                  <a:gd name="T77" fmla="*/ 141 h 141"/>
                  <a:gd name="T78" fmla="*/ 939 w 118"/>
                  <a:gd name="T79" fmla="*/ 1320 h 141"/>
                  <a:gd name="T80" fmla="*/ 1037 w 118"/>
                  <a:gd name="T81" fmla="*/ 1248 h 141"/>
                  <a:gd name="T82" fmla="*/ 852 w 118"/>
                  <a:gd name="T83" fmla="*/ 1175 h 141"/>
                  <a:gd name="T84" fmla="*/ 925 w 118"/>
                  <a:gd name="T85" fmla="*/ 1248 h 141"/>
                  <a:gd name="T86" fmla="*/ 974 w 118"/>
                  <a:gd name="T87" fmla="*/ 1093 h 141"/>
                  <a:gd name="T88" fmla="*/ 1037 w 118"/>
                  <a:gd name="T89" fmla="*/ 1175 h 141"/>
                  <a:gd name="T90" fmla="*/ 489 w 118"/>
                  <a:gd name="T91" fmla="*/ 782 h 141"/>
                  <a:gd name="T92" fmla="*/ 573 w 118"/>
                  <a:gd name="T93" fmla="*/ 807 h 141"/>
                  <a:gd name="T94" fmla="*/ 562 w 118"/>
                  <a:gd name="T95" fmla="*/ 724 h 141"/>
                  <a:gd name="T96" fmla="*/ 635 w 118"/>
                  <a:gd name="T97" fmla="*/ 748 h 141"/>
                  <a:gd name="T98" fmla="*/ 611 w 118"/>
                  <a:gd name="T99" fmla="*/ 855 h 141"/>
                  <a:gd name="T100" fmla="*/ 684 w 118"/>
                  <a:gd name="T101" fmla="*/ 938 h 141"/>
                  <a:gd name="T102" fmla="*/ 670 w 118"/>
                  <a:gd name="T103" fmla="*/ 807 h 141"/>
                  <a:gd name="T104" fmla="*/ 744 w 118"/>
                  <a:gd name="T105" fmla="*/ 879 h 141"/>
                  <a:gd name="T106" fmla="*/ 1047 w 118"/>
                  <a:gd name="T107" fmla="*/ 427 h 141"/>
                  <a:gd name="T108" fmla="*/ 1096 w 118"/>
                  <a:gd name="T109" fmla="*/ 427 h 141"/>
                  <a:gd name="T110" fmla="*/ 1110 w 118"/>
                  <a:gd name="T111" fmla="*/ 379 h 141"/>
                  <a:gd name="T112" fmla="*/ 1061 w 118"/>
                  <a:gd name="T113" fmla="*/ 379 h 141"/>
                  <a:gd name="T114" fmla="*/ 1047 w 118"/>
                  <a:gd name="T115" fmla="*/ 427 h 141"/>
                  <a:gd name="T116" fmla="*/ 1316 w 118"/>
                  <a:gd name="T117" fmla="*/ 141 h 141"/>
                  <a:gd name="T118" fmla="*/ 1184 w 118"/>
                  <a:gd name="T119" fmla="*/ 262 h 141"/>
                  <a:gd name="T120" fmla="*/ 1037 w 118"/>
                  <a:gd name="T121" fmla="*/ 486 h 141"/>
                  <a:gd name="T122" fmla="*/ 1047 w 118"/>
                  <a:gd name="T123" fmla="*/ 831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Freeform 39"/>
              <p:cNvSpPr>
                <a:spLocks noEditPoints="1"/>
              </p:cNvSpPr>
              <p:nvPr/>
            </p:nvSpPr>
            <p:spPr bwMode="auto">
              <a:xfrm>
                <a:off x="4438" y="2238"/>
                <a:ext cx="247" cy="615"/>
              </a:xfrm>
              <a:custGeom>
                <a:avLst/>
                <a:gdLst>
                  <a:gd name="T0" fmla="*/ 313 w 71"/>
                  <a:gd name="T1" fmla="*/ 2125 h 178"/>
                  <a:gd name="T2" fmla="*/ 581 w 71"/>
                  <a:gd name="T3" fmla="*/ 1372 h 178"/>
                  <a:gd name="T4" fmla="*/ 703 w 71"/>
                  <a:gd name="T5" fmla="*/ 1410 h 178"/>
                  <a:gd name="T6" fmla="*/ 762 w 71"/>
                  <a:gd name="T7" fmla="*/ 1517 h 178"/>
                  <a:gd name="T8" fmla="*/ 859 w 71"/>
                  <a:gd name="T9" fmla="*/ 1254 h 178"/>
                  <a:gd name="T10" fmla="*/ 824 w 71"/>
                  <a:gd name="T11" fmla="*/ 1133 h 178"/>
                  <a:gd name="T12" fmla="*/ 654 w 71"/>
                  <a:gd name="T13" fmla="*/ 1064 h 178"/>
                  <a:gd name="T14" fmla="*/ 630 w 71"/>
                  <a:gd name="T15" fmla="*/ 812 h 178"/>
                  <a:gd name="T16" fmla="*/ 435 w 71"/>
                  <a:gd name="T17" fmla="*/ 574 h 178"/>
                  <a:gd name="T18" fmla="*/ 376 w 71"/>
                  <a:gd name="T19" fmla="*/ 0 h 178"/>
                  <a:gd name="T20" fmla="*/ 244 w 71"/>
                  <a:gd name="T21" fmla="*/ 491 h 178"/>
                  <a:gd name="T22" fmla="*/ 268 w 71"/>
                  <a:gd name="T23" fmla="*/ 646 h 178"/>
                  <a:gd name="T24" fmla="*/ 400 w 71"/>
                  <a:gd name="T25" fmla="*/ 860 h 178"/>
                  <a:gd name="T26" fmla="*/ 376 w 71"/>
                  <a:gd name="T27" fmla="*/ 1026 h 178"/>
                  <a:gd name="T28" fmla="*/ 219 w 71"/>
                  <a:gd name="T29" fmla="*/ 1002 h 178"/>
                  <a:gd name="T30" fmla="*/ 83 w 71"/>
                  <a:gd name="T31" fmla="*/ 1064 h 178"/>
                  <a:gd name="T32" fmla="*/ 0 w 71"/>
                  <a:gd name="T33" fmla="*/ 1303 h 178"/>
                  <a:gd name="T34" fmla="*/ 170 w 71"/>
                  <a:gd name="T35" fmla="*/ 1240 h 178"/>
                  <a:gd name="T36" fmla="*/ 327 w 71"/>
                  <a:gd name="T37" fmla="*/ 1278 h 178"/>
                  <a:gd name="T38" fmla="*/ 24 w 71"/>
                  <a:gd name="T39" fmla="*/ 1911 h 178"/>
                  <a:gd name="T40" fmla="*/ 313 w 71"/>
                  <a:gd name="T41" fmla="*/ 2125 h 178"/>
                  <a:gd name="T42" fmla="*/ 303 w 71"/>
                  <a:gd name="T43" fmla="*/ 2018 h 178"/>
                  <a:gd name="T44" fmla="*/ 108 w 71"/>
                  <a:gd name="T45" fmla="*/ 1873 h 178"/>
                  <a:gd name="T46" fmla="*/ 303 w 71"/>
                  <a:gd name="T47" fmla="*/ 1911 h 178"/>
                  <a:gd name="T48" fmla="*/ 411 w 71"/>
                  <a:gd name="T49" fmla="*/ 1527 h 178"/>
                  <a:gd name="T50" fmla="*/ 230 w 71"/>
                  <a:gd name="T51" fmla="*/ 1873 h 178"/>
                  <a:gd name="T52" fmla="*/ 376 w 71"/>
                  <a:gd name="T53" fmla="*/ 1517 h 178"/>
                  <a:gd name="T54" fmla="*/ 146 w 71"/>
                  <a:gd name="T55" fmla="*/ 1804 h 178"/>
                  <a:gd name="T56" fmla="*/ 337 w 71"/>
                  <a:gd name="T57" fmla="*/ 1493 h 178"/>
                  <a:gd name="T58" fmla="*/ 497 w 71"/>
                  <a:gd name="T59" fmla="*/ 1337 h 178"/>
                  <a:gd name="T60" fmla="*/ 557 w 71"/>
                  <a:gd name="T61" fmla="*/ 1040 h 178"/>
                  <a:gd name="T62" fmla="*/ 435 w 71"/>
                  <a:gd name="T63" fmla="*/ 1303 h 178"/>
                  <a:gd name="T64" fmla="*/ 497 w 71"/>
                  <a:gd name="T65" fmla="*/ 1016 h 178"/>
                  <a:gd name="T66" fmla="*/ 362 w 71"/>
                  <a:gd name="T67" fmla="*/ 1265 h 178"/>
                  <a:gd name="T68" fmla="*/ 459 w 71"/>
                  <a:gd name="T69" fmla="*/ 1016 h 178"/>
                  <a:gd name="T70" fmla="*/ 473 w 71"/>
                  <a:gd name="T71" fmla="*/ 860 h 178"/>
                  <a:gd name="T72" fmla="*/ 351 w 71"/>
                  <a:gd name="T73" fmla="*/ 622 h 178"/>
                  <a:gd name="T74" fmla="*/ 376 w 71"/>
                  <a:gd name="T75" fmla="*/ 384 h 178"/>
                  <a:gd name="T76" fmla="*/ 376 w 71"/>
                  <a:gd name="T77" fmla="*/ 180 h 178"/>
                  <a:gd name="T78" fmla="*/ 762 w 71"/>
                  <a:gd name="T79" fmla="*/ 1361 h 178"/>
                  <a:gd name="T80" fmla="*/ 800 w 71"/>
                  <a:gd name="T81" fmla="*/ 1240 h 178"/>
                  <a:gd name="T82" fmla="*/ 616 w 71"/>
                  <a:gd name="T83" fmla="*/ 1289 h 178"/>
                  <a:gd name="T84" fmla="*/ 727 w 71"/>
                  <a:gd name="T85" fmla="*/ 1303 h 178"/>
                  <a:gd name="T86" fmla="*/ 678 w 71"/>
                  <a:gd name="T87" fmla="*/ 1157 h 178"/>
                  <a:gd name="T88" fmla="*/ 762 w 71"/>
                  <a:gd name="T89" fmla="*/ 1182 h 178"/>
                  <a:gd name="T90" fmla="*/ 83 w 71"/>
                  <a:gd name="T91" fmla="*/ 1182 h 178"/>
                  <a:gd name="T92" fmla="*/ 170 w 71"/>
                  <a:gd name="T93" fmla="*/ 1157 h 178"/>
                  <a:gd name="T94" fmla="*/ 108 w 71"/>
                  <a:gd name="T95" fmla="*/ 1099 h 178"/>
                  <a:gd name="T96" fmla="*/ 181 w 71"/>
                  <a:gd name="T97" fmla="*/ 1075 h 178"/>
                  <a:gd name="T98" fmla="*/ 230 w 71"/>
                  <a:gd name="T99" fmla="*/ 1182 h 178"/>
                  <a:gd name="T100" fmla="*/ 337 w 71"/>
                  <a:gd name="T101" fmla="*/ 1206 h 178"/>
                  <a:gd name="T102" fmla="*/ 244 w 71"/>
                  <a:gd name="T103" fmla="*/ 1099 h 178"/>
                  <a:gd name="T104" fmla="*/ 351 w 71"/>
                  <a:gd name="T105" fmla="*/ 1123 h 178"/>
                  <a:gd name="T106" fmla="*/ 327 w 71"/>
                  <a:gd name="T107" fmla="*/ 574 h 178"/>
                  <a:gd name="T108" fmla="*/ 362 w 71"/>
                  <a:gd name="T109" fmla="*/ 549 h 178"/>
                  <a:gd name="T110" fmla="*/ 337 w 71"/>
                  <a:gd name="T111" fmla="*/ 501 h 178"/>
                  <a:gd name="T112" fmla="*/ 303 w 71"/>
                  <a:gd name="T113" fmla="*/ 525 h 178"/>
                  <a:gd name="T114" fmla="*/ 327 w 71"/>
                  <a:gd name="T115" fmla="*/ 574 h 178"/>
                  <a:gd name="T116" fmla="*/ 362 w 71"/>
                  <a:gd name="T117" fmla="*/ 190 h 178"/>
                  <a:gd name="T118" fmla="*/ 337 w 71"/>
                  <a:gd name="T119" fmla="*/ 359 h 178"/>
                  <a:gd name="T120" fmla="*/ 351 w 71"/>
                  <a:gd name="T121" fmla="*/ 622 h 178"/>
                  <a:gd name="T122" fmla="*/ 557 w 71"/>
                  <a:gd name="T123" fmla="*/ 895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26" y="178"/>
                    </a:moveTo>
                    <a:lnTo>
                      <a:pt x="48" y="115"/>
                    </a:lnTo>
                    <a:lnTo>
                      <a:pt x="58" y="118"/>
                    </a:lnTo>
                    <a:lnTo>
                      <a:pt x="63" y="127"/>
                    </a:lnTo>
                    <a:lnTo>
                      <a:pt x="71" y="105"/>
                    </a:lnTo>
                    <a:lnTo>
                      <a:pt x="68" y="95"/>
                    </a:lnTo>
                    <a:lnTo>
                      <a:pt x="54" y="89"/>
                    </a:lnTo>
                    <a:cubicBezTo>
                      <a:pt x="54" y="89"/>
                      <a:pt x="57" y="75"/>
                      <a:pt x="52" y="68"/>
                    </a:cubicBezTo>
                    <a:cubicBezTo>
                      <a:pt x="48" y="60"/>
                      <a:pt x="38" y="54"/>
                      <a:pt x="36" y="48"/>
                    </a:cubicBezTo>
                    <a:cubicBezTo>
                      <a:pt x="35" y="43"/>
                      <a:pt x="31" y="0"/>
                      <a:pt x="31" y="0"/>
                    </a:cubicBezTo>
                    <a:lnTo>
                      <a:pt x="20" y="41"/>
                    </a:lnTo>
                    <a:cubicBezTo>
                      <a:pt x="20" y="47"/>
                      <a:pt x="20" y="51"/>
                      <a:pt x="22" y="54"/>
                    </a:cubicBezTo>
                    <a:cubicBezTo>
                      <a:pt x="26" y="60"/>
                      <a:pt x="33" y="69"/>
                      <a:pt x="33" y="72"/>
                    </a:cubicBezTo>
                    <a:cubicBezTo>
                      <a:pt x="33" y="77"/>
                      <a:pt x="31" y="86"/>
                      <a:pt x="31" y="86"/>
                    </a:cubicBezTo>
                    <a:lnTo>
                      <a:pt x="18" y="84"/>
                    </a:lnTo>
                    <a:lnTo>
                      <a:pt x="7" y="89"/>
                    </a:lnTo>
                    <a:lnTo>
                      <a:pt x="0" y="109"/>
                    </a:lnTo>
                    <a:lnTo>
                      <a:pt x="14" y="104"/>
                    </a:lnTo>
                    <a:lnTo>
                      <a:pt x="27" y="107"/>
                    </a:lnTo>
                    <a:lnTo>
                      <a:pt x="2" y="160"/>
                    </a:lnTo>
                    <a:lnTo>
                      <a:pt x="26" y="178"/>
                    </a:lnTo>
                    <a:close/>
                    <a:moveTo>
                      <a:pt x="25" y="169"/>
                    </a:moveTo>
                    <a:lnTo>
                      <a:pt x="9" y="157"/>
                    </a:lnTo>
                    <a:moveTo>
                      <a:pt x="25" y="160"/>
                    </a:moveTo>
                    <a:lnTo>
                      <a:pt x="34" y="128"/>
                    </a:lnTo>
                    <a:moveTo>
                      <a:pt x="19" y="157"/>
                    </a:moveTo>
                    <a:lnTo>
                      <a:pt x="31" y="127"/>
                    </a:lnTo>
                    <a:moveTo>
                      <a:pt x="12" y="151"/>
                    </a:moveTo>
                    <a:lnTo>
                      <a:pt x="28" y="125"/>
                    </a:lnTo>
                    <a:moveTo>
                      <a:pt x="41" y="112"/>
                    </a:moveTo>
                    <a:lnTo>
                      <a:pt x="46" y="87"/>
                    </a:lnTo>
                    <a:moveTo>
                      <a:pt x="36" y="109"/>
                    </a:moveTo>
                    <a:lnTo>
                      <a:pt x="41" y="85"/>
                    </a:lnTo>
                    <a:moveTo>
                      <a:pt x="30" y="106"/>
                    </a:moveTo>
                    <a:lnTo>
                      <a:pt x="38" y="85"/>
                    </a:lnTo>
                    <a:moveTo>
                      <a:pt x="39" y="72"/>
                    </a:moveTo>
                    <a:lnTo>
                      <a:pt x="29" y="52"/>
                    </a:lnTo>
                    <a:moveTo>
                      <a:pt x="31" y="32"/>
                    </a:moveTo>
                    <a:lnTo>
                      <a:pt x="31" y="15"/>
                    </a:lnTo>
                    <a:moveTo>
                      <a:pt x="63" y="114"/>
                    </a:moveTo>
                    <a:lnTo>
                      <a:pt x="66" y="104"/>
                    </a:lnTo>
                    <a:moveTo>
                      <a:pt x="51" y="108"/>
                    </a:moveTo>
                    <a:lnTo>
                      <a:pt x="60" y="109"/>
                    </a:lnTo>
                    <a:moveTo>
                      <a:pt x="56" y="97"/>
                    </a:moveTo>
                    <a:lnTo>
                      <a:pt x="63" y="99"/>
                    </a:lnTo>
                    <a:moveTo>
                      <a:pt x="7" y="99"/>
                    </a:moveTo>
                    <a:lnTo>
                      <a:pt x="14" y="97"/>
                    </a:lnTo>
                    <a:moveTo>
                      <a:pt x="9" y="92"/>
                    </a:moveTo>
                    <a:lnTo>
                      <a:pt x="15" y="90"/>
                    </a:lnTo>
                    <a:moveTo>
                      <a:pt x="19" y="99"/>
                    </a:moveTo>
                    <a:lnTo>
                      <a:pt x="28" y="101"/>
                    </a:lnTo>
                    <a:moveTo>
                      <a:pt x="20" y="92"/>
                    </a:moveTo>
                    <a:lnTo>
                      <a:pt x="29" y="94"/>
                    </a:lnTo>
                    <a:moveTo>
                      <a:pt x="27" y="48"/>
                    </a:moveTo>
                    <a:cubicBezTo>
                      <a:pt x="29" y="48"/>
                      <a:pt x="30" y="47"/>
                      <a:pt x="30" y="46"/>
                    </a:cubicBezTo>
                    <a:cubicBezTo>
                      <a:pt x="31" y="44"/>
                      <a:pt x="30" y="43"/>
                      <a:pt x="28" y="42"/>
                    </a:cubicBezTo>
                    <a:cubicBezTo>
                      <a:pt x="27" y="42"/>
                      <a:pt x="25" y="43"/>
                      <a:pt x="25" y="44"/>
                    </a:cubicBezTo>
                    <a:cubicBezTo>
                      <a:pt x="25" y="46"/>
                      <a:pt x="26" y="47"/>
                      <a:pt x="27" y="48"/>
                    </a:cubicBezTo>
                    <a:close/>
                    <a:moveTo>
                      <a:pt x="30" y="16"/>
                    </a:moveTo>
                    <a:lnTo>
                      <a:pt x="28" y="30"/>
                    </a:lnTo>
                    <a:moveTo>
                      <a:pt x="29" y="52"/>
                    </a:moveTo>
                    <a:lnTo>
                      <a:pt x="46" y="7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Freeform 40"/>
              <p:cNvSpPr>
                <a:spLocks noEditPoints="1"/>
              </p:cNvSpPr>
              <p:nvPr/>
            </p:nvSpPr>
            <p:spPr bwMode="auto">
              <a:xfrm>
                <a:off x="4434" y="2238"/>
                <a:ext cx="255" cy="618"/>
              </a:xfrm>
              <a:custGeom>
                <a:avLst/>
                <a:gdLst>
                  <a:gd name="T0" fmla="*/ 597 w 73"/>
                  <a:gd name="T1" fmla="*/ 1360 h 179"/>
                  <a:gd name="T2" fmla="*/ 597 w 73"/>
                  <a:gd name="T3" fmla="*/ 1371 h 179"/>
                  <a:gd name="T4" fmla="*/ 793 w 73"/>
                  <a:gd name="T5" fmla="*/ 1512 h 179"/>
                  <a:gd name="T6" fmla="*/ 782 w 73"/>
                  <a:gd name="T7" fmla="*/ 1512 h 179"/>
                  <a:gd name="T8" fmla="*/ 891 w 73"/>
                  <a:gd name="T9" fmla="*/ 1253 h 179"/>
                  <a:gd name="T10" fmla="*/ 891 w 73"/>
                  <a:gd name="T11" fmla="*/ 1253 h 179"/>
                  <a:gd name="T12" fmla="*/ 831 w 73"/>
                  <a:gd name="T13" fmla="*/ 1132 h 179"/>
                  <a:gd name="T14" fmla="*/ 671 w 73"/>
                  <a:gd name="T15" fmla="*/ 1060 h 179"/>
                  <a:gd name="T16" fmla="*/ 671 w 73"/>
                  <a:gd name="T17" fmla="*/ 1060 h 179"/>
                  <a:gd name="T18" fmla="*/ 548 w 73"/>
                  <a:gd name="T19" fmla="*/ 704 h 179"/>
                  <a:gd name="T20" fmla="*/ 562 w 73"/>
                  <a:gd name="T21" fmla="*/ 691 h 179"/>
                  <a:gd name="T22" fmla="*/ 391 w 73"/>
                  <a:gd name="T23" fmla="*/ 0 h 179"/>
                  <a:gd name="T24" fmla="*/ 402 w 73"/>
                  <a:gd name="T25" fmla="*/ 10 h 179"/>
                  <a:gd name="T26" fmla="*/ 255 w 73"/>
                  <a:gd name="T27" fmla="*/ 490 h 179"/>
                  <a:gd name="T28" fmla="*/ 293 w 73"/>
                  <a:gd name="T29" fmla="*/ 642 h 179"/>
                  <a:gd name="T30" fmla="*/ 279 w 73"/>
                  <a:gd name="T31" fmla="*/ 656 h 179"/>
                  <a:gd name="T32" fmla="*/ 426 w 73"/>
                  <a:gd name="T33" fmla="*/ 860 h 179"/>
                  <a:gd name="T34" fmla="*/ 416 w 73"/>
                  <a:gd name="T35" fmla="*/ 860 h 179"/>
                  <a:gd name="T36" fmla="*/ 391 w 73"/>
                  <a:gd name="T37" fmla="*/ 1036 h 179"/>
                  <a:gd name="T38" fmla="*/ 231 w 73"/>
                  <a:gd name="T39" fmla="*/ 1001 h 179"/>
                  <a:gd name="T40" fmla="*/ 84 w 73"/>
                  <a:gd name="T41" fmla="*/ 1060 h 179"/>
                  <a:gd name="T42" fmla="*/ 84 w 73"/>
                  <a:gd name="T43" fmla="*/ 1060 h 179"/>
                  <a:gd name="T44" fmla="*/ 10 w 73"/>
                  <a:gd name="T45" fmla="*/ 1288 h 179"/>
                  <a:gd name="T46" fmla="*/ 182 w 73"/>
                  <a:gd name="T47" fmla="*/ 1239 h 179"/>
                  <a:gd name="T48" fmla="*/ 342 w 73"/>
                  <a:gd name="T49" fmla="*/ 1264 h 179"/>
                  <a:gd name="T50" fmla="*/ 35 w 73"/>
                  <a:gd name="T51" fmla="*/ 1906 h 179"/>
                  <a:gd name="T52" fmla="*/ 35 w 73"/>
                  <a:gd name="T53" fmla="*/ 1920 h 179"/>
                  <a:gd name="T54" fmla="*/ 342 w 73"/>
                  <a:gd name="T55" fmla="*/ 2134 h 179"/>
                  <a:gd name="T56" fmla="*/ 328 w 73"/>
                  <a:gd name="T57" fmla="*/ 2002 h 179"/>
                  <a:gd name="T58" fmla="*/ 231 w 73"/>
                  <a:gd name="T59" fmla="*/ 1871 h 179"/>
                  <a:gd name="T60" fmla="*/ 353 w 73"/>
                  <a:gd name="T61" fmla="*/ 1491 h 179"/>
                  <a:gd name="T62" fmla="*/ 500 w 73"/>
                  <a:gd name="T63" fmla="*/ 1336 h 179"/>
                  <a:gd name="T64" fmla="*/ 475 w 73"/>
                  <a:gd name="T65" fmla="*/ 1012 h 179"/>
                  <a:gd name="T66" fmla="*/ 500 w 73"/>
                  <a:gd name="T67" fmla="*/ 846 h 179"/>
                  <a:gd name="T68" fmla="*/ 782 w 73"/>
                  <a:gd name="T69" fmla="*/ 1360 h 179"/>
                  <a:gd name="T70" fmla="*/ 734 w 73"/>
                  <a:gd name="T71" fmla="*/ 1312 h 179"/>
                  <a:gd name="T72" fmla="*/ 695 w 73"/>
                  <a:gd name="T73" fmla="*/ 1143 h 179"/>
                  <a:gd name="T74" fmla="*/ 182 w 73"/>
                  <a:gd name="T75" fmla="*/ 1060 h 179"/>
                  <a:gd name="T76" fmla="*/ 245 w 73"/>
                  <a:gd name="T77" fmla="*/ 1181 h 179"/>
                  <a:gd name="T78" fmla="*/ 342 w 73"/>
                  <a:gd name="T79" fmla="*/ 559 h 179"/>
                  <a:gd name="T80" fmla="*/ 342 w 73"/>
                  <a:gd name="T81" fmla="*/ 573 h 179"/>
                  <a:gd name="T82" fmla="*/ 353 w 73"/>
                  <a:gd name="T83" fmla="*/ 559 h 179"/>
                  <a:gd name="T84" fmla="*/ 353 w 73"/>
                  <a:gd name="T85" fmla="*/ 583 h 179"/>
                  <a:gd name="T86" fmla="*/ 377 w 73"/>
                  <a:gd name="T87" fmla="*/ 535 h 179"/>
                  <a:gd name="T88" fmla="*/ 377 w 73"/>
                  <a:gd name="T89" fmla="*/ 549 h 179"/>
                  <a:gd name="T90" fmla="*/ 367 w 73"/>
                  <a:gd name="T91" fmla="*/ 525 h 179"/>
                  <a:gd name="T92" fmla="*/ 353 w 73"/>
                  <a:gd name="T93" fmla="*/ 501 h 179"/>
                  <a:gd name="T94" fmla="*/ 353 w 73"/>
                  <a:gd name="T95" fmla="*/ 511 h 179"/>
                  <a:gd name="T96" fmla="*/ 353 w 73"/>
                  <a:gd name="T97" fmla="*/ 490 h 179"/>
                  <a:gd name="T98" fmla="*/ 353 w 73"/>
                  <a:gd name="T99" fmla="*/ 511 h 179"/>
                  <a:gd name="T100" fmla="*/ 353 w 73"/>
                  <a:gd name="T101" fmla="*/ 490 h 179"/>
                  <a:gd name="T102" fmla="*/ 328 w 73"/>
                  <a:gd name="T103" fmla="*/ 535 h 179"/>
                  <a:gd name="T104" fmla="*/ 304 w 73"/>
                  <a:gd name="T105" fmla="*/ 525 h 179"/>
                  <a:gd name="T106" fmla="*/ 328 w 73"/>
                  <a:gd name="T107" fmla="*/ 549 h 179"/>
                  <a:gd name="T108" fmla="*/ 328 w 73"/>
                  <a:gd name="T109" fmla="*/ 549 h 179"/>
                  <a:gd name="T110" fmla="*/ 342 w 73"/>
                  <a:gd name="T111" fmla="*/ 573 h 179"/>
                  <a:gd name="T112" fmla="*/ 391 w 73"/>
                  <a:gd name="T113" fmla="*/ 190 h 179"/>
                  <a:gd name="T114" fmla="*/ 573 w 73"/>
                  <a:gd name="T115" fmla="*/ 905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27" y="178"/>
                    </a:moveTo>
                    <a:lnTo>
                      <a:pt x="48" y="114"/>
                    </a:lnTo>
                    <a:lnTo>
                      <a:pt x="50" y="115"/>
                    </a:lnTo>
                    <a:lnTo>
                      <a:pt x="28" y="178"/>
                    </a:lnTo>
                    <a:lnTo>
                      <a:pt x="27" y="178"/>
                    </a:lnTo>
                    <a:close/>
                    <a:moveTo>
                      <a:pt x="48" y="114"/>
                    </a:moveTo>
                    <a:lnTo>
                      <a:pt x="49" y="114"/>
                    </a:lnTo>
                    <a:lnTo>
                      <a:pt x="49" y="115"/>
                    </a:lnTo>
                    <a:lnTo>
                      <a:pt x="48" y="114"/>
                    </a:lnTo>
                    <a:close/>
                    <a:moveTo>
                      <a:pt x="49" y="114"/>
                    </a:moveTo>
                    <a:lnTo>
                      <a:pt x="59" y="117"/>
                    </a:lnTo>
                    <a:lnTo>
                      <a:pt x="59" y="119"/>
                    </a:lnTo>
                    <a:lnTo>
                      <a:pt x="49" y="115"/>
                    </a:lnTo>
                    <a:lnTo>
                      <a:pt x="49" y="114"/>
                    </a:lnTo>
                    <a:close/>
                    <a:moveTo>
                      <a:pt x="59" y="117"/>
                    </a:moveTo>
                    <a:lnTo>
                      <a:pt x="59" y="118"/>
                    </a:lnTo>
                    <a:lnTo>
                      <a:pt x="59" y="117"/>
                    </a:lnTo>
                    <a:close/>
                    <a:moveTo>
                      <a:pt x="59" y="118"/>
                    </a:moveTo>
                    <a:lnTo>
                      <a:pt x="65" y="127"/>
                    </a:lnTo>
                    <a:lnTo>
                      <a:pt x="63" y="128"/>
                    </a:lnTo>
                    <a:lnTo>
                      <a:pt x="58" y="118"/>
                    </a:lnTo>
                    <a:lnTo>
                      <a:pt x="59" y="118"/>
                    </a:lnTo>
                    <a:close/>
                    <a:moveTo>
                      <a:pt x="65" y="127"/>
                    </a:moveTo>
                    <a:lnTo>
                      <a:pt x="64" y="129"/>
                    </a:lnTo>
                    <a:lnTo>
                      <a:pt x="63" y="128"/>
                    </a:lnTo>
                    <a:lnTo>
                      <a:pt x="64" y="127"/>
                    </a:lnTo>
                    <a:lnTo>
                      <a:pt x="65" y="127"/>
                    </a:lnTo>
                    <a:close/>
                    <a:moveTo>
                      <a:pt x="63" y="127"/>
                    </a:moveTo>
                    <a:lnTo>
                      <a:pt x="71" y="105"/>
                    </a:lnTo>
                    <a:lnTo>
                      <a:pt x="73" y="105"/>
                    </a:lnTo>
                    <a:lnTo>
                      <a:pt x="65" y="127"/>
                    </a:lnTo>
                    <a:lnTo>
                      <a:pt x="63" y="127"/>
                    </a:lnTo>
                    <a:close/>
                    <a:moveTo>
                      <a:pt x="73" y="105"/>
                    </a:moveTo>
                    <a:lnTo>
                      <a:pt x="73" y="105"/>
                    </a:lnTo>
                    <a:lnTo>
                      <a:pt x="72" y="105"/>
                    </a:lnTo>
                    <a:lnTo>
                      <a:pt x="73" y="105"/>
                    </a:lnTo>
                    <a:close/>
                    <a:moveTo>
                      <a:pt x="71" y="105"/>
                    </a:moveTo>
                    <a:lnTo>
                      <a:pt x="68" y="95"/>
                    </a:lnTo>
                    <a:lnTo>
                      <a:pt x="69" y="94"/>
                    </a:lnTo>
                    <a:lnTo>
                      <a:pt x="73" y="105"/>
                    </a:lnTo>
                    <a:lnTo>
                      <a:pt x="71" y="105"/>
                    </a:lnTo>
                    <a:close/>
                    <a:moveTo>
                      <a:pt x="69" y="94"/>
                    </a:moveTo>
                    <a:lnTo>
                      <a:pt x="69" y="94"/>
                    </a:lnTo>
                    <a:lnTo>
                      <a:pt x="69" y="95"/>
                    </a:lnTo>
                    <a:lnTo>
                      <a:pt x="69" y="94"/>
                    </a:lnTo>
                    <a:close/>
                    <a:moveTo>
                      <a:pt x="68" y="95"/>
                    </a:moveTo>
                    <a:lnTo>
                      <a:pt x="55" y="90"/>
                    </a:lnTo>
                    <a:lnTo>
                      <a:pt x="55" y="89"/>
                    </a:lnTo>
                    <a:lnTo>
                      <a:pt x="69" y="94"/>
                    </a:lnTo>
                    <a:lnTo>
                      <a:pt x="68" y="95"/>
                    </a:lnTo>
                    <a:close/>
                    <a:moveTo>
                      <a:pt x="55" y="90"/>
                    </a:moveTo>
                    <a:lnTo>
                      <a:pt x="54" y="90"/>
                    </a:lnTo>
                    <a:lnTo>
                      <a:pt x="55" y="89"/>
                    </a:lnTo>
                    <a:lnTo>
                      <a:pt x="55" y="90"/>
                    </a:lnTo>
                    <a:close/>
                    <a:moveTo>
                      <a:pt x="55" y="89"/>
                    </a:moveTo>
                    <a:cubicBezTo>
                      <a:pt x="55" y="89"/>
                      <a:pt x="57" y="76"/>
                      <a:pt x="53" y="68"/>
                    </a:cubicBezTo>
                    <a:lnTo>
                      <a:pt x="54" y="68"/>
                    </a:lnTo>
                    <a:cubicBezTo>
                      <a:pt x="59" y="75"/>
                      <a:pt x="56" y="89"/>
                      <a:pt x="56" y="89"/>
                    </a:cubicBezTo>
                    <a:lnTo>
                      <a:pt x="55" y="89"/>
                    </a:lnTo>
                    <a:close/>
                    <a:moveTo>
                      <a:pt x="53" y="68"/>
                    </a:moveTo>
                    <a:lnTo>
                      <a:pt x="53" y="68"/>
                    </a:lnTo>
                    <a:lnTo>
                      <a:pt x="54" y="68"/>
                    </a:lnTo>
                    <a:lnTo>
                      <a:pt x="53" y="68"/>
                    </a:lnTo>
                    <a:close/>
                    <a:moveTo>
                      <a:pt x="53" y="68"/>
                    </a:moveTo>
                    <a:cubicBezTo>
                      <a:pt x="51" y="65"/>
                      <a:pt x="48" y="62"/>
                      <a:pt x="45" y="59"/>
                    </a:cubicBezTo>
                    <a:lnTo>
                      <a:pt x="46" y="58"/>
                    </a:lnTo>
                    <a:cubicBezTo>
                      <a:pt x="49" y="61"/>
                      <a:pt x="52" y="64"/>
                      <a:pt x="54" y="68"/>
                    </a:cubicBezTo>
                    <a:lnTo>
                      <a:pt x="53" y="68"/>
                    </a:lnTo>
                    <a:close/>
                    <a:moveTo>
                      <a:pt x="45" y="59"/>
                    </a:moveTo>
                    <a:cubicBezTo>
                      <a:pt x="41" y="55"/>
                      <a:pt x="37" y="52"/>
                      <a:pt x="37" y="49"/>
                    </a:cubicBezTo>
                    <a:lnTo>
                      <a:pt x="38" y="48"/>
                    </a:lnTo>
                    <a:cubicBezTo>
                      <a:pt x="39" y="51"/>
                      <a:pt x="42" y="54"/>
                      <a:pt x="46" y="58"/>
                    </a:cubicBezTo>
                    <a:lnTo>
                      <a:pt x="45" y="59"/>
                    </a:lnTo>
                    <a:close/>
                    <a:moveTo>
                      <a:pt x="37" y="49"/>
                    </a:moveTo>
                    <a:cubicBezTo>
                      <a:pt x="35" y="43"/>
                      <a:pt x="32" y="1"/>
                      <a:pt x="32" y="1"/>
                    </a:cubicBezTo>
                    <a:lnTo>
                      <a:pt x="33" y="0"/>
                    </a:lnTo>
                    <a:cubicBezTo>
                      <a:pt x="33" y="0"/>
                      <a:pt x="37" y="43"/>
                      <a:pt x="38" y="48"/>
                    </a:cubicBezTo>
                    <a:lnTo>
                      <a:pt x="37" y="49"/>
                    </a:lnTo>
                    <a:close/>
                    <a:moveTo>
                      <a:pt x="32" y="0"/>
                    </a:moveTo>
                    <a:lnTo>
                      <a:pt x="33" y="0"/>
                    </a:lnTo>
                    <a:lnTo>
                      <a:pt x="32" y="0"/>
                    </a:lnTo>
                    <a:close/>
                    <a:moveTo>
                      <a:pt x="33" y="1"/>
                    </a:moveTo>
                    <a:lnTo>
                      <a:pt x="22" y="41"/>
                    </a:lnTo>
                    <a:lnTo>
                      <a:pt x="21" y="41"/>
                    </a:lnTo>
                    <a:lnTo>
                      <a:pt x="32" y="0"/>
                    </a:lnTo>
                    <a:lnTo>
                      <a:pt x="33" y="1"/>
                    </a:lnTo>
                    <a:close/>
                    <a:moveTo>
                      <a:pt x="21" y="41"/>
                    </a:moveTo>
                    <a:lnTo>
                      <a:pt x="21" y="41"/>
                    </a:lnTo>
                    <a:close/>
                    <a:moveTo>
                      <a:pt x="22" y="41"/>
                    </a:moveTo>
                    <a:cubicBezTo>
                      <a:pt x="22" y="44"/>
                      <a:pt x="22" y="46"/>
                      <a:pt x="22" y="49"/>
                    </a:cubicBezTo>
                    <a:lnTo>
                      <a:pt x="21" y="49"/>
                    </a:lnTo>
                    <a:cubicBezTo>
                      <a:pt x="20" y="46"/>
                      <a:pt x="20" y="44"/>
                      <a:pt x="21" y="41"/>
                    </a:cubicBezTo>
                    <a:lnTo>
                      <a:pt x="22" y="41"/>
                    </a:lnTo>
                    <a:close/>
                    <a:moveTo>
                      <a:pt x="22" y="49"/>
                    </a:moveTo>
                    <a:cubicBezTo>
                      <a:pt x="22" y="51"/>
                      <a:pt x="23" y="53"/>
                      <a:pt x="24" y="54"/>
                    </a:cubicBezTo>
                    <a:lnTo>
                      <a:pt x="23" y="55"/>
                    </a:lnTo>
                    <a:cubicBezTo>
                      <a:pt x="22" y="53"/>
                      <a:pt x="21" y="51"/>
                      <a:pt x="21" y="49"/>
                    </a:cubicBezTo>
                    <a:lnTo>
                      <a:pt x="22" y="49"/>
                    </a:lnTo>
                    <a:close/>
                    <a:moveTo>
                      <a:pt x="24" y="54"/>
                    </a:moveTo>
                    <a:cubicBezTo>
                      <a:pt x="24" y="54"/>
                      <a:pt x="24" y="54"/>
                      <a:pt x="24" y="54"/>
                    </a:cubicBezTo>
                    <a:lnTo>
                      <a:pt x="23" y="55"/>
                    </a:lnTo>
                    <a:cubicBezTo>
                      <a:pt x="23" y="55"/>
                      <a:pt x="23" y="55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3" y="55"/>
                    </a:moveTo>
                    <a:lnTo>
                      <a:pt x="23" y="55"/>
                    </a:lnTo>
                    <a:close/>
                    <a:moveTo>
                      <a:pt x="24" y="54"/>
                    </a:moveTo>
                    <a:cubicBezTo>
                      <a:pt x="25" y="55"/>
                      <a:pt x="26" y="57"/>
                      <a:pt x="27" y="58"/>
                    </a:cubicBezTo>
                    <a:lnTo>
                      <a:pt x="26" y="59"/>
                    </a:lnTo>
                    <a:cubicBezTo>
                      <a:pt x="25" y="58"/>
                      <a:pt x="24" y="56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7" y="58"/>
                    </a:moveTo>
                    <a:cubicBezTo>
                      <a:pt x="30" y="63"/>
                      <a:pt x="35" y="69"/>
                      <a:pt x="35" y="72"/>
                    </a:cubicBezTo>
                    <a:lnTo>
                      <a:pt x="34" y="72"/>
                    </a:lnTo>
                    <a:cubicBezTo>
                      <a:pt x="34" y="70"/>
                      <a:pt x="29" y="64"/>
                      <a:pt x="26" y="59"/>
                    </a:cubicBezTo>
                    <a:lnTo>
                      <a:pt x="27" y="58"/>
                    </a:lnTo>
                    <a:close/>
                    <a:moveTo>
                      <a:pt x="35" y="72"/>
                    </a:moveTo>
                    <a:cubicBezTo>
                      <a:pt x="35" y="77"/>
                      <a:pt x="33" y="86"/>
                      <a:pt x="33" y="86"/>
                    </a:cubicBezTo>
                    <a:lnTo>
                      <a:pt x="31" y="86"/>
                    </a:lnTo>
                    <a:cubicBezTo>
                      <a:pt x="31" y="86"/>
                      <a:pt x="34" y="76"/>
                      <a:pt x="34" y="72"/>
                    </a:cubicBezTo>
                    <a:lnTo>
                      <a:pt x="35" y="72"/>
                    </a:lnTo>
                    <a:close/>
                    <a:moveTo>
                      <a:pt x="33" y="86"/>
                    </a:moveTo>
                    <a:lnTo>
                      <a:pt x="32" y="87"/>
                    </a:lnTo>
                    <a:lnTo>
                      <a:pt x="32" y="86"/>
                    </a:lnTo>
                    <a:lnTo>
                      <a:pt x="33" y="86"/>
                    </a:lnTo>
                    <a:close/>
                    <a:moveTo>
                      <a:pt x="32" y="87"/>
                    </a:moveTo>
                    <a:lnTo>
                      <a:pt x="19" y="84"/>
                    </a:lnTo>
                    <a:lnTo>
                      <a:pt x="19" y="83"/>
                    </a:lnTo>
                    <a:lnTo>
                      <a:pt x="32" y="85"/>
                    </a:lnTo>
                    <a:lnTo>
                      <a:pt x="32" y="87"/>
                    </a:lnTo>
                    <a:close/>
                    <a:moveTo>
                      <a:pt x="19" y="83"/>
                    </a:moveTo>
                    <a:lnTo>
                      <a:pt x="19" y="83"/>
                    </a:lnTo>
                    <a:lnTo>
                      <a:pt x="19" y="84"/>
                    </a:lnTo>
                    <a:lnTo>
                      <a:pt x="19" y="83"/>
                    </a:lnTo>
                    <a:close/>
                    <a:moveTo>
                      <a:pt x="20" y="84"/>
                    </a:moveTo>
                    <a:lnTo>
                      <a:pt x="8" y="90"/>
                    </a:lnTo>
                    <a:lnTo>
                      <a:pt x="8" y="89"/>
                    </a:lnTo>
                    <a:lnTo>
                      <a:pt x="19" y="83"/>
                    </a:lnTo>
                    <a:lnTo>
                      <a:pt x="20" y="84"/>
                    </a:lnTo>
                    <a:close/>
                    <a:moveTo>
                      <a:pt x="7" y="89"/>
                    </a:moveTo>
                    <a:lnTo>
                      <a:pt x="8" y="89"/>
                    </a:lnTo>
                    <a:lnTo>
                      <a:pt x="7" y="89"/>
                    </a:lnTo>
                    <a:close/>
                    <a:moveTo>
                      <a:pt x="9" y="90"/>
                    </a:moveTo>
                    <a:lnTo>
                      <a:pt x="2" y="109"/>
                    </a:lnTo>
                    <a:lnTo>
                      <a:pt x="1" y="108"/>
                    </a:lnTo>
                    <a:lnTo>
                      <a:pt x="7" y="89"/>
                    </a:lnTo>
                    <a:lnTo>
                      <a:pt x="9" y="90"/>
                    </a:lnTo>
                    <a:close/>
                    <a:moveTo>
                      <a:pt x="2" y="109"/>
                    </a:moveTo>
                    <a:lnTo>
                      <a:pt x="0" y="110"/>
                    </a:lnTo>
                    <a:lnTo>
                      <a:pt x="1" y="108"/>
                    </a:lnTo>
                    <a:lnTo>
                      <a:pt x="1" y="109"/>
                    </a:lnTo>
                    <a:lnTo>
                      <a:pt x="2" y="109"/>
                    </a:lnTo>
                    <a:close/>
                    <a:moveTo>
                      <a:pt x="1" y="108"/>
                    </a:moveTo>
                    <a:lnTo>
                      <a:pt x="14" y="103"/>
                    </a:lnTo>
                    <a:lnTo>
                      <a:pt x="15" y="105"/>
                    </a:lnTo>
                    <a:lnTo>
                      <a:pt x="2" y="109"/>
                    </a:lnTo>
                    <a:lnTo>
                      <a:pt x="1" y="108"/>
                    </a:lnTo>
                    <a:close/>
                    <a:moveTo>
                      <a:pt x="14" y="103"/>
                    </a:moveTo>
                    <a:lnTo>
                      <a:pt x="15" y="103"/>
                    </a:lnTo>
                    <a:lnTo>
                      <a:pt x="15" y="104"/>
                    </a:lnTo>
                    <a:lnTo>
                      <a:pt x="14" y="103"/>
                    </a:lnTo>
                    <a:close/>
                    <a:moveTo>
                      <a:pt x="15" y="103"/>
                    </a:moveTo>
                    <a:lnTo>
                      <a:pt x="28" y="106"/>
                    </a:lnTo>
                    <a:lnTo>
                      <a:pt x="28" y="108"/>
                    </a:lnTo>
                    <a:lnTo>
                      <a:pt x="14" y="105"/>
                    </a:lnTo>
                    <a:lnTo>
                      <a:pt x="15" y="103"/>
                    </a:lnTo>
                    <a:close/>
                    <a:moveTo>
                      <a:pt x="28" y="106"/>
                    </a:moveTo>
                    <a:lnTo>
                      <a:pt x="29" y="107"/>
                    </a:lnTo>
                    <a:lnTo>
                      <a:pt x="28" y="107"/>
                    </a:lnTo>
                    <a:lnTo>
                      <a:pt x="28" y="106"/>
                    </a:lnTo>
                    <a:close/>
                    <a:moveTo>
                      <a:pt x="29" y="107"/>
                    </a:moveTo>
                    <a:lnTo>
                      <a:pt x="4" y="161"/>
                    </a:lnTo>
                    <a:lnTo>
                      <a:pt x="3" y="160"/>
                    </a:lnTo>
                    <a:lnTo>
                      <a:pt x="27" y="107"/>
                    </a:lnTo>
                    <a:lnTo>
                      <a:pt x="29" y="107"/>
                    </a:lnTo>
                    <a:close/>
                    <a:moveTo>
                      <a:pt x="3" y="161"/>
                    </a:moveTo>
                    <a:lnTo>
                      <a:pt x="2" y="161"/>
                    </a:lnTo>
                    <a:lnTo>
                      <a:pt x="3" y="160"/>
                    </a:lnTo>
                    <a:lnTo>
                      <a:pt x="3" y="161"/>
                    </a:lnTo>
                    <a:close/>
                    <a:moveTo>
                      <a:pt x="4" y="160"/>
                    </a:moveTo>
                    <a:lnTo>
                      <a:pt x="28" y="177"/>
                    </a:lnTo>
                    <a:lnTo>
                      <a:pt x="27" y="178"/>
                    </a:lnTo>
                    <a:lnTo>
                      <a:pt x="3" y="161"/>
                    </a:lnTo>
                    <a:lnTo>
                      <a:pt x="4" y="160"/>
                    </a:lnTo>
                    <a:close/>
                    <a:moveTo>
                      <a:pt x="28" y="178"/>
                    </a:moveTo>
                    <a:lnTo>
                      <a:pt x="28" y="179"/>
                    </a:lnTo>
                    <a:lnTo>
                      <a:pt x="27" y="178"/>
                    </a:lnTo>
                    <a:lnTo>
                      <a:pt x="28" y="178"/>
                    </a:lnTo>
                    <a:close/>
                    <a:moveTo>
                      <a:pt x="26" y="170"/>
                    </a:moveTo>
                    <a:lnTo>
                      <a:pt x="9" y="158"/>
                    </a:lnTo>
                    <a:lnTo>
                      <a:pt x="10" y="157"/>
                    </a:lnTo>
                    <a:lnTo>
                      <a:pt x="27" y="168"/>
                    </a:lnTo>
                    <a:lnTo>
                      <a:pt x="26" y="170"/>
                    </a:lnTo>
                    <a:close/>
                    <a:moveTo>
                      <a:pt x="25" y="160"/>
                    </a:moveTo>
                    <a:lnTo>
                      <a:pt x="34" y="128"/>
                    </a:lnTo>
                    <a:lnTo>
                      <a:pt x="35" y="128"/>
                    </a:lnTo>
                    <a:lnTo>
                      <a:pt x="27" y="161"/>
                    </a:lnTo>
                    <a:lnTo>
                      <a:pt x="25" y="160"/>
                    </a:lnTo>
                    <a:close/>
                    <a:moveTo>
                      <a:pt x="19" y="157"/>
                    </a:moveTo>
                    <a:lnTo>
                      <a:pt x="31" y="127"/>
                    </a:lnTo>
                    <a:lnTo>
                      <a:pt x="32" y="127"/>
                    </a:lnTo>
                    <a:lnTo>
                      <a:pt x="20" y="157"/>
                    </a:lnTo>
                    <a:lnTo>
                      <a:pt x="19" y="157"/>
                    </a:lnTo>
                    <a:close/>
                    <a:moveTo>
                      <a:pt x="12" y="151"/>
                    </a:moveTo>
                    <a:lnTo>
                      <a:pt x="28" y="125"/>
                    </a:lnTo>
                    <a:lnTo>
                      <a:pt x="29" y="125"/>
                    </a:lnTo>
                    <a:lnTo>
                      <a:pt x="14" y="152"/>
                    </a:lnTo>
                    <a:lnTo>
                      <a:pt x="12" y="151"/>
                    </a:lnTo>
                    <a:close/>
                    <a:moveTo>
                      <a:pt x="41" y="112"/>
                    </a:moveTo>
                    <a:lnTo>
                      <a:pt x="47" y="87"/>
                    </a:lnTo>
                    <a:lnTo>
                      <a:pt x="48" y="87"/>
                    </a:lnTo>
                    <a:lnTo>
                      <a:pt x="42" y="113"/>
                    </a:lnTo>
                    <a:lnTo>
                      <a:pt x="41" y="112"/>
                    </a:lnTo>
                    <a:close/>
                    <a:moveTo>
                      <a:pt x="36" y="108"/>
                    </a:moveTo>
                    <a:lnTo>
                      <a:pt x="41" y="85"/>
                    </a:lnTo>
                    <a:lnTo>
                      <a:pt x="43" y="85"/>
                    </a:lnTo>
                    <a:lnTo>
                      <a:pt x="38" y="109"/>
                    </a:lnTo>
                    <a:lnTo>
                      <a:pt x="36" y="108"/>
                    </a:lnTo>
                    <a:close/>
                    <a:moveTo>
                      <a:pt x="31" y="106"/>
                    </a:moveTo>
                    <a:lnTo>
                      <a:pt x="39" y="85"/>
                    </a:lnTo>
                    <a:lnTo>
                      <a:pt x="40" y="85"/>
                    </a:lnTo>
                    <a:lnTo>
                      <a:pt x="32" y="107"/>
                    </a:lnTo>
                    <a:lnTo>
                      <a:pt x="31" y="106"/>
                    </a:lnTo>
                    <a:close/>
                    <a:moveTo>
                      <a:pt x="40" y="72"/>
                    </a:moveTo>
                    <a:lnTo>
                      <a:pt x="29" y="53"/>
                    </a:lnTo>
                    <a:lnTo>
                      <a:pt x="30" y="52"/>
                    </a:lnTo>
                    <a:lnTo>
                      <a:pt x="41" y="71"/>
                    </a:lnTo>
                    <a:lnTo>
                      <a:pt x="40" y="72"/>
                    </a:lnTo>
                    <a:close/>
                    <a:moveTo>
                      <a:pt x="31" y="32"/>
                    </a:moveTo>
                    <a:lnTo>
                      <a:pt x="31" y="15"/>
                    </a:lnTo>
                    <a:lnTo>
                      <a:pt x="32" y="15"/>
                    </a:lnTo>
                    <a:lnTo>
                      <a:pt x="32" y="32"/>
                    </a:lnTo>
                    <a:lnTo>
                      <a:pt x="31" y="32"/>
                    </a:lnTo>
                    <a:close/>
                    <a:moveTo>
                      <a:pt x="64" y="114"/>
                    </a:moveTo>
                    <a:lnTo>
                      <a:pt x="67" y="104"/>
                    </a:lnTo>
                    <a:lnTo>
                      <a:pt x="68" y="104"/>
                    </a:lnTo>
                    <a:lnTo>
                      <a:pt x="65" y="114"/>
                    </a:lnTo>
                    <a:lnTo>
                      <a:pt x="64" y="114"/>
                    </a:lnTo>
                    <a:close/>
                    <a:moveTo>
                      <a:pt x="52" y="107"/>
                    </a:moveTo>
                    <a:lnTo>
                      <a:pt x="61" y="108"/>
                    </a:lnTo>
                    <a:lnTo>
                      <a:pt x="60" y="110"/>
                    </a:lnTo>
                    <a:lnTo>
                      <a:pt x="52" y="109"/>
                    </a:lnTo>
                    <a:lnTo>
                      <a:pt x="52" y="107"/>
                    </a:lnTo>
                    <a:close/>
                    <a:moveTo>
                      <a:pt x="57" y="96"/>
                    </a:moveTo>
                    <a:lnTo>
                      <a:pt x="65" y="99"/>
                    </a:lnTo>
                    <a:lnTo>
                      <a:pt x="64" y="100"/>
                    </a:lnTo>
                    <a:lnTo>
                      <a:pt x="56" y="98"/>
                    </a:lnTo>
                    <a:lnTo>
                      <a:pt x="57" y="96"/>
                    </a:lnTo>
                    <a:close/>
                    <a:moveTo>
                      <a:pt x="8" y="99"/>
                    </a:moveTo>
                    <a:lnTo>
                      <a:pt x="14" y="96"/>
                    </a:lnTo>
                    <a:lnTo>
                      <a:pt x="15" y="97"/>
                    </a:lnTo>
                    <a:lnTo>
                      <a:pt x="8" y="100"/>
                    </a:lnTo>
                    <a:lnTo>
                      <a:pt x="8" y="99"/>
                    </a:lnTo>
                    <a:close/>
                    <a:moveTo>
                      <a:pt x="10" y="91"/>
                    </a:moveTo>
                    <a:lnTo>
                      <a:pt x="15" y="89"/>
                    </a:lnTo>
                    <a:lnTo>
                      <a:pt x="16" y="90"/>
                    </a:lnTo>
                    <a:lnTo>
                      <a:pt x="10" y="93"/>
                    </a:lnTo>
                    <a:lnTo>
                      <a:pt x="10" y="91"/>
                    </a:lnTo>
                    <a:close/>
                    <a:moveTo>
                      <a:pt x="20" y="98"/>
                    </a:moveTo>
                    <a:lnTo>
                      <a:pt x="29" y="100"/>
                    </a:lnTo>
                    <a:lnTo>
                      <a:pt x="29" y="101"/>
                    </a:lnTo>
                    <a:lnTo>
                      <a:pt x="20" y="99"/>
                    </a:lnTo>
                    <a:lnTo>
                      <a:pt x="20" y="98"/>
                    </a:lnTo>
                    <a:close/>
                    <a:moveTo>
                      <a:pt x="21" y="91"/>
                    </a:moveTo>
                    <a:lnTo>
                      <a:pt x="31" y="93"/>
                    </a:lnTo>
                    <a:lnTo>
                      <a:pt x="30" y="94"/>
                    </a:lnTo>
                    <a:lnTo>
                      <a:pt x="21" y="93"/>
                    </a:lnTo>
                    <a:lnTo>
                      <a:pt x="21" y="91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cubicBezTo>
                      <a:pt x="28" y="47"/>
                      <a:pt x="29" y="47"/>
                      <a:pt x="29" y="47"/>
                    </a:cubicBezTo>
                    <a:lnTo>
                      <a:pt x="29" y="49"/>
                    </a:lnTo>
                    <a:cubicBezTo>
                      <a:pt x="28" y="49"/>
                      <a:pt x="28" y="49"/>
                      <a:pt x="28" y="49"/>
                    </a:cubicBezTo>
                    <a:lnTo>
                      <a:pt x="28" y="47"/>
                    </a:lnTo>
                    <a:close/>
                    <a:moveTo>
                      <a:pt x="29" y="47"/>
                    </a:moveTo>
                    <a:lnTo>
                      <a:pt x="29" y="47"/>
                    </a:lnTo>
                    <a:lnTo>
                      <a:pt x="29" y="48"/>
                    </a:ln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29" y="47"/>
                      <a:pt x="29" y="47"/>
                      <a:pt x="29" y="47"/>
                    </a:cubicBezTo>
                    <a:lnTo>
                      <a:pt x="30" y="48"/>
                    </a:lnTo>
                    <a:cubicBezTo>
                      <a:pt x="29" y="49"/>
                      <a:pt x="29" y="49"/>
                      <a:pt x="29" y="49"/>
                    </a:cubicBez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30" y="47"/>
                      <a:pt x="31" y="46"/>
                      <a:pt x="31" y="45"/>
                    </a:cubicBezTo>
                    <a:lnTo>
                      <a:pt x="32" y="46"/>
                    </a:lnTo>
                    <a:cubicBezTo>
                      <a:pt x="32" y="47"/>
                      <a:pt x="31" y="48"/>
                      <a:pt x="30" y="48"/>
                    </a:cubicBezTo>
                    <a:lnTo>
                      <a:pt x="29" y="47"/>
                    </a:lnTo>
                    <a:close/>
                    <a:moveTo>
                      <a:pt x="31" y="45"/>
                    </a:moveTo>
                    <a:lnTo>
                      <a:pt x="31" y="45"/>
                    </a:lnTo>
                    <a:lnTo>
                      <a:pt x="32" y="46"/>
                    </a:lnTo>
                    <a:lnTo>
                      <a:pt x="31" y="45"/>
                    </a:lnTo>
                    <a:close/>
                    <a:moveTo>
                      <a:pt x="32" y="46"/>
                    </a:moveTo>
                    <a:lnTo>
                      <a:pt x="32" y="46"/>
                    </a:lnTo>
                    <a:lnTo>
                      <a:pt x="31" y="46"/>
                    </a:lnTo>
                    <a:lnTo>
                      <a:pt x="32" y="46"/>
                    </a:lnTo>
                    <a:close/>
                    <a:moveTo>
                      <a:pt x="31" y="45"/>
                    </a:moveTo>
                    <a:cubicBezTo>
                      <a:pt x="31" y="45"/>
                      <a:pt x="31" y="44"/>
                      <a:pt x="30" y="44"/>
                    </a:cubicBezTo>
                    <a:lnTo>
                      <a:pt x="32" y="43"/>
                    </a:lnTo>
                    <a:cubicBezTo>
                      <a:pt x="32" y="44"/>
                      <a:pt x="32" y="45"/>
                      <a:pt x="32" y="46"/>
                    </a:cubicBezTo>
                    <a:lnTo>
                      <a:pt x="31" y="45"/>
                    </a:lnTo>
                    <a:close/>
                    <a:moveTo>
                      <a:pt x="30" y="44"/>
                    </a:moveTo>
                    <a:cubicBezTo>
                      <a:pt x="30" y="43"/>
                      <a:pt x="30" y="43"/>
                      <a:pt x="29" y="43"/>
                    </a:cubicBezTo>
                    <a:lnTo>
                      <a:pt x="29" y="41"/>
                    </a:lnTo>
                    <a:cubicBezTo>
                      <a:pt x="30" y="42"/>
                      <a:pt x="31" y="42"/>
                      <a:pt x="32" y="43"/>
                    </a:cubicBezTo>
                    <a:lnTo>
                      <a:pt x="30" y="44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1"/>
                    </a:lnTo>
                    <a:lnTo>
                      <a:pt x="29" y="43"/>
                    </a:lnTo>
                    <a:close/>
                    <a:moveTo>
                      <a:pt x="29" y="41"/>
                    </a:moveTo>
                    <a:lnTo>
                      <a:pt x="29" y="41"/>
                    </a:lnTo>
                    <a:lnTo>
                      <a:pt x="29" y="42"/>
                    </a:lnTo>
                    <a:lnTo>
                      <a:pt x="29" y="41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8" y="43"/>
                      <a:pt x="28" y="43"/>
                      <a:pt x="28" y="43"/>
                    </a:cubicBezTo>
                    <a:lnTo>
                      <a:pt x="28" y="42"/>
                    </a:lnTo>
                    <a:cubicBezTo>
                      <a:pt x="28" y="41"/>
                      <a:pt x="28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8" y="43"/>
                    </a:moveTo>
                    <a:cubicBezTo>
                      <a:pt x="27" y="43"/>
                      <a:pt x="27" y="44"/>
                      <a:pt x="27" y="45"/>
                    </a:cubicBezTo>
                    <a:lnTo>
                      <a:pt x="25" y="44"/>
                    </a:lnTo>
                    <a:cubicBezTo>
                      <a:pt x="26" y="43"/>
                      <a:pt x="27" y="42"/>
                      <a:pt x="28" y="42"/>
                    </a:cubicBezTo>
                    <a:lnTo>
                      <a:pt x="28" y="43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26" y="44"/>
                    </a:lnTo>
                    <a:lnTo>
                      <a:pt x="27" y="45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lnTo>
                      <a:pt x="25" y="44"/>
                    </a:lnTo>
                    <a:cubicBezTo>
                      <a:pt x="25" y="44"/>
                      <a:pt x="25" y="44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5" y="44"/>
                    </a:moveTo>
                    <a:lnTo>
                      <a:pt x="25" y="44"/>
                    </a:lnTo>
                    <a:lnTo>
                      <a:pt x="26" y="44"/>
                    </a:lnTo>
                    <a:lnTo>
                      <a:pt x="25" y="44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6"/>
                      <a:pt x="27" y="46"/>
                    </a:cubicBezTo>
                    <a:lnTo>
                      <a:pt x="26" y="47"/>
                    </a:lnTo>
                    <a:cubicBezTo>
                      <a:pt x="25" y="46"/>
                      <a:pt x="25" y="45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close/>
                    <a:moveTo>
                      <a:pt x="27" y="46"/>
                    </a:moveTo>
                    <a:cubicBezTo>
                      <a:pt x="27" y="47"/>
                      <a:pt x="28" y="47"/>
                      <a:pt x="28" y="47"/>
                    </a:cubicBezTo>
                    <a:lnTo>
                      <a:pt x="28" y="49"/>
                    </a:lnTo>
                    <a:cubicBezTo>
                      <a:pt x="27" y="48"/>
                      <a:pt x="26" y="48"/>
                      <a:pt x="26" y="47"/>
                    </a:cubicBezTo>
                    <a:lnTo>
                      <a:pt x="27" y="46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32" y="16"/>
                    </a:moveTo>
                    <a:lnTo>
                      <a:pt x="30" y="30"/>
                    </a:lnTo>
                    <a:lnTo>
                      <a:pt x="28" y="30"/>
                    </a:lnTo>
                    <a:lnTo>
                      <a:pt x="31" y="15"/>
                    </a:lnTo>
                    <a:lnTo>
                      <a:pt x="32" y="16"/>
                    </a:lnTo>
                    <a:close/>
                    <a:moveTo>
                      <a:pt x="30" y="52"/>
                    </a:moveTo>
                    <a:lnTo>
                      <a:pt x="48" y="75"/>
                    </a:lnTo>
                    <a:lnTo>
                      <a:pt x="47" y="76"/>
                    </a:lnTo>
                    <a:lnTo>
                      <a:pt x="29" y="53"/>
                    </a:lnTo>
                    <a:lnTo>
                      <a:pt x="30" y="52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Freeform 41"/>
              <p:cNvSpPr>
                <a:spLocks noEditPoints="1"/>
              </p:cNvSpPr>
              <p:nvPr/>
            </p:nvSpPr>
            <p:spPr bwMode="auto">
              <a:xfrm>
                <a:off x="4347" y="1793"/>
                <a:ext cx="349" cy="504"/>
              </a:xfrm>
              <a:custGeom>
                <a:avLst/>
                <a:gdLst>
                  <a:gd name="T0" fmla="*/ 1218 w 100"/>
                  <a:gd name="T1" fmla="*/ 1740 h 146"/>
                  <a:gd name="T2" fmla="*/ 988 w 100"/>
                  <a:gd name="T3" fmla="*/ 977 h 146"/>
                  <a:gd name="T4" fmla="*/ 1096 w 100"/>
                  <a:gd name="T5" fmla="*/ 942 h 146"/>
                  <a:gd name="T6" fmla="*/ 1218 w 100"/>
                  <a:gd name="T7" fmla="*/ 1001 h 146"/>
                  <a:gd name="T8" fmla="*/ 1145 w 100"/>
                  <a:gd name="T9" fmla="*/ 728 h 146"/>
                  <a:gd name="T10" fmla="*/ 1037 w 100"/>
                  <a:gd name="T11" fmla="*/ 656 h 146"/>
                  <a:gd name="T12" fmla="*/ 866 w 100"/>
                  <a:gd name="T13" fmla="*/ 690 h 146"/>
                  <a:gd name="T14" fmla="*/ 695 w 100"/>
                  <a:gd name="T15" fmla="*/ 501 h 146"/>
                  <a:gd name="T16" fmla="*/ 391 w 100"/>
                  <a:gd name="T17" fmla="*/ 428 h 146"/>
                  <a:gd name="T18" fmla="*/ 0 w 100"/>
                  <a:gd name="T19" fmla="*/ 0 h 146"/>
                  <a:gd name="T20" fmla="*/ 181 w 100"/>
                  <a:gd name="T21" fmla="*/ 466 h 146"/>
                  <a:gd name="T22" fmla="*/ 293 w 100"/>
                  <a:gd name="T23" fmla="*/ 583 h 146"/>
                  <a:gd name="T24" fmla="*/ 537 w 100"/>
                  <a:gd name="T25" fmla="*/ 680 h 146"/>
                  <a:gd name="T26" fmla="*/ 611 w 100"/>
                  <a:gd name="T27" fmla="*/ 822 h 146"/>
                  <a:gd name="T28" fmla="*/ 464 w 100"/>
                  <a:gd name="T29" fmla="*/ 894 h 146"/>
                  <a:gd name="T30" fmla="*/ 391 w 100"/>
                  <a:gd name="T31" fmla="*/ 1025 h 146"/>
                  <a:gd name="T32" fmla="*/ 464 w 100"/>
                  <a:gd name="T33" fmla="*/ 1250 h 146"/>
                  <a:gd name="T34" fmla="*/ 562 w 100"/>
                  <a:gd name="T35" fmla="*/ 1118 h 146"/>
                  <a:gd name="T36" fmla="*/ 719 w 100"/>
                  <a:gd name="T37" fmla="*/ 1060 h 146"/>
                  <a:gd name="T38" fmla="*/ 852 w 100"/>
                  <a:gd name="T39" fmla="*/ 1740 h 146"/>
                  <a:gd name="T40" fmla="*/ 1218 w 100"/>
                  <a:gd name="T41" fmla="*/ 1740 h 146"/>
                  <a:gd name="T42" fmla="*/ 1145 w 100"/>
                  <a:gd name="T43" fmla="*/ 1667 h 146"/>
                  <a:gd name="T44" fmla="*/ 900 w 100"/>
                  <a:gd name="T45" fmla="*/ 1667 h 146"/>
                  <a:gd name="T46" fmla="*/ 1085 w 100"/>
                  <a:gd name="T47" fmla="*/ 1584 h 146"/>
                  <a:gd name="T48" fmla="*/ 939 w 100"/>
                  <a:gd name="T49" fmla="*/ 1205 h 146"/>
                  <a:gd name="T50" fmla="*/ 998 w 100"/>
                  <a:gd name="T51" fmla="*/ 1598 h 146"/>
                  <a:gd name="T52" fmla="*/ 900 w 100"/>
                  <a:gd name="T53" fmla="*/ 1229 h 146"/>
                  <a:gd name="T54" fmla="*/ 890 w 100"/>
                  <a:gd name="T55" fmla="*/ 1584 h 146"/>
                  <a:gd name="T56" fmla="*/ 852 w 100"/>
                  <a:gd name="T57" fmla="*/ 1229 h 146"/>
                  <a:gd name="T58" fmla="*/ 890 w 100"/>
                  <a:gd name="T59" fmla="*/ 1011 h 146"/>
                  <a:gd name="T60" fmla="*/ 768 w 100"/>
                  <a:gd name="T61" fmla="*/ 728 h 146"/>
                  <a:gd name="T62" fmla="*/ 817 w 100"/>
                  <a:gd name="T63" fmla="*/ 1011 h 146"/>
                  <a:gd name="T64" fmla="*/ 705 w 100"/>
                  <a:gd name="T65" fmla="*/ 749 h 146"/>
                  <a:gd name="T66" fmla="*/ 754 w 100"/>
                  <a:gd name="T67" fmla="*/ 1025 h 146"/>
                  <a:gd name="T68" fmla="*/ 670 w 100"/>
                  <a:gd name="T69" fmla="*/ 763 h 146"/>
                  <a:gd name="T70" fmla="*/ 586 w 100"/>
                  <a:gd name="T71" fmla="*/ 632 h 146"/>
                  <a:gd name="T72" fmla="*/ 342 w 100"/>
                  <a:gd name="T73" fmla="*/ 511 h 146"/>
                  <a:gd name="T74" fmla="*/ 220 w 100"/>
                  <a:gd name="T75" fmla="*/ 297 h 146"/>
                  <a:gd name="T76" fmla="*/ 98 w 100"/>
                  <a:gd name="T77" fmla="*/ 142 h 146"/>
                  <a:gd name="T78" fmla="*/ 1120 w 100"/>
                  <a:gd name="T79" fmla="*/ 870 h 146"/>
                  <a:gd name="T80" fmla="*/ 1085 w 100"/>
                  <a:gd name="T81" fmla="*/ 749 h 146"/>
                  <a:gd name="T82" fmla="*/ 963 w 100"/>
                  <a:gd name="T83" fmla="*/ 894 h 146"/>
                  <a:gd name="T84" fmla="*/ 1061 w 100"/>
                  <a:gd name="T85" fmla="*/ 846 h 146"/>
                  <a:gd name="T86" fmla="*/ 925 w 100"/>
                  <a:gd name="T87" fmla="*/ 749 h 146"/>
                  <a:gd name="T88" fmla="*/ 1023 w 100"/>
                  <a:gd name="T89" fmla="*/ 728 h 146"/>
                  <a:gd name="T90" fmla="*/ 464 w 100"/>
                  <a:gd name="T91" fmla="*/ 1118 h 146"/>
                  <a:gd name="T92" fmla="*/ 513 w 100"/>
                  <a:gd name="T93" fmla="*/ 1049 h 146"/>
                  <a:gd name="T94" fmla="*/ 440 w 100"/>
                  <a:gd name="T95" fmla="*/ 1036 h 146"/>
                  <a:gd name="T96" fmla="*/ 475 w 100"/>
                  <a:gd name="T97" fmla="*/ 977 h 146"/>
                  <a:gd name="T98" fmla="*/ 586 w 100"/>
                  <a:gd name="T99" fmla="*/ 1036 h 146"/>
                  <a:gd name="T100" fmla="*/ 681 w 100"/>
                  <a:gd name="T101" fmla="*/ 991 h 146"/>
                  <a:gd name="T102" fmla="*/ 548 w 100"/>
                  <a:gd name="T103" fmla="*/ 953 h 146"/>
                  <a:gd name="T104" fmla="*/ 646 w 100"/>
                  <a:gd name="T105" fmla="*/ 904 h 146"/>
                  <a:gd name="T106" fmla="*/ 293 w 100"/>
                  <a:gd name="T107" fmla="*/ 476 h 146"/>
                  <a:gd name="T108" fmla="*/ 318 w 100"/>
                  <a:gd name="T109" fmla="*/ 442 h 146"/>
                  <a:gd name="T110" fmla="*/ 269 w 100"/>
                  <a:gd name="T111" fmla="*/ 418 h 146"/>
                  <a:gd name="T112" fmla="*/ 255 w 100"/>
                  <a:gd name="T113" fmla="*/ 466 h 146"/>
                  <a:gd name="T114" fmla="*/ 293 w 100"/>
                  <a:gd name="T115" fmla="*/ 476 h 146"/>
                  <a:gd name="T116" fmla="*/ 98 w 100"/>
                  <a:gd name="T117" fmla="*/ 155 h 146"/>
                  <a:gd name="T118" fmla="*/ 171 w 100"/>
                  <a:gd name="T119" fmla="*/ 311 h 146"/>
                  <a:gd name="T120" fmla="*/ 342 w 100"/>
                  <a:gd name="T121" fmla="*/ 511 h 146"/>
                  <a:gd name="T122" fmla="*/ 681 w 100"/>
                  <a:gd name="T123" fmla="*/ 608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100" y="146"/>
                    </a:moveTo>
                    <a:lnTo>
                      <a:pt x="81" y="82"/>
                    </a:lnTo>
                    <a:lnTo>
                      <a:pt x="90" y="79"/>
                    </a:lnTo>
                    <a:lnTo>
                      <a:pt x="100" y="84"/>
                    </a:lnTo>
                    <a:lnTo>
                      <a:pt x="94" y="61"/>
                    </a:lnTo>
                    <a:lnTo>
                      <a:pt x="85" y="55"/>
                    </a:lnTo>
                    <a:lnTo>
                      <a:pt x="71" y="58"/>
                    </a:lnTo>
                    <a:cubicBezTo>
                      <a:pt x="71" y="58"/>
                      <a:pt x="65" y="45"/>
                      <a:pt x="57" y="42"/>
                    </a:cubicBezTo>
                    <a:cubicBezTo>
                      <a:pt x="48" y="39"/>
                      <a:pt x="36" y="39"/>
                      <a:pt x="32" y="36"/>
                    </a:cubicBezTo>
                    <a:cubicBezTo>
                      <a:pt x="28" y="32"/>
                      <a:pt x="0" y="0"/>
                      <a:pt x="0" y="0"/>
                    </a:cubicBezTo>
                    <a:lnTo>
                      <a:pt x="15" y="39"/>
                    </a:lnTo>
                    <a:cubicBezTo>
                      <a:pt x="18" y="44"/>
                      <a:pt x="21" y="47"/>
                      <a:pt x="24" y="49"/>
                    </a:cubicBezTo>
                    <a:cubicBezTo>
                      <a:pt x="30" y="51"/>
                      <a:pt x="42" y="54"/>
                      <a:pt x="44" y="57"/>
                    </a:cubicBezTo>
                    <a:cubicBezTo>
                      <a:pt x="46" y="60"/>
                      <a:pt x="50" y="69"/>
                      <a:pt x="50" y="69"/>
                    </a:cubicBezTo>
                    <a:lnTo>
                      <a:pt x="38" y="75"/>
                    </a:lnTo>
                    <a:lnTo>
                      <a:pt x="32" y="86"/>
                    </a:lnTo>
                    <a:lnTo>
                      <a:pt x="38" y="105"/>
                    </a:lnTo>
                    <a:lnTo>
                      <a:pt x="46" y="94"/>
                    </a:lnTo>
                    <a:lnTo>
                      <a:pt x="59" y="89"/>
                    </a:lnTo>
                    <a:lnTo>
                      <a:pt x="70" y="146"/>
                    </a:lnTo>
                    <a:lnTo>
                      <a:pt x="100" y="146"/>
                    </a:lnTo>
                    <a:close/>
                    <a:moveTo>
                      <a:pt x="94" y="140"/>
                    </a:moveTo>
                    <a:lnTo>
                      <a:pt x="74" y="140"/>
                    </a:lnTo>
                    <a:moveTo>
                      <a:pt x="89" y="133"/>
                    </a:moveTo>
                    <a:lnTo>
                      <a:pt x="77" y="101"/>
                    </a:lnTo>
                    <a:moveTo>
                      <a:pt x="82" y="134"/>
                    </a:moveTo>
                    <a:lnTo>
                      <a:pt x="74" y="103"/>
                    </a:lnTo>
                    <a:moveTo>
                      <a:pt x="73" y="133"/>
                    </a:moveTo>
                    <a:lnTo>
                      <a:pt x="70" y="103"/>
                    </a:lnTo>
                    <a:moveTo>
                      <a:pt x="73" y="85"/>
                    </a:moveTo>
                    <a:lnTo>
                      <a:pt x="63" y="61"/>
                    </a:lnTo>
                    <a:moveTo>
                      <a:pt x="67" y="85"/>
                    </a:moveTo>
                    <a:lnTo>
                      <a:pt x="58" y="63"/>
                    </a:lnTo>
                    <a:moveTo>
                      <a:pt x="62" y="86"/>
                    </a:moveTo>
                    <a:lnTo>
                      <a:pt x="55" y="64"/>
                    </a:lnTo>
                    <a:moveTo>
                      <a:pt x="48" y="53"/>
                    </a:moveTo>
                    <a:lnTo>
                      <a:pt x="28" y="43"/>
                    </a:lnTo>
                    <a:moveTo>
                      <a:pt x="18" y="25"/>
                    </a:moveTo>
                    <a:lnTo>
                      <a:pt x="8" y="12"/>
                    </a:lnTo>
                    <a:moveTo>
                      <a:pt x="92" y="73"/>
                    </a:moveTo>
                    <a:lnTo>
                      <a:pt x="89" y="63"/>
                    </a:lnTo>
                    <a:moveTo>
                      <a:pt x="79" y="75"/>
                    </a:moveTo>
                    <a:lnTo>
                      <a:pt x="87" y="71"/>
                    </a:lnTo>
                    <a:moveTo>
                      <a:pt x="76" y="63"/>
                    </a:moveTo>
                    <a:lnTo>
                      <a:pt x="84" y="61"/>
                    </a:lnTo>
                    <a:moveTo>
                      <a:pt x="38" y="94"/>
                    </a:moveTo>
                    <a:lnTo>
                      <a:pt x="42" y="88"/>
                    </a:lnTo>
                    <a:moveTo>
                      <a:pt x="36" y="87"/>
                    </a:moveTo>
                    <a:lnTo>
                      <a:pt x="39" y="82"/>
                    </a:lnTo>
                    <a:moveTo>
                      <a:pt x="48" y="87"/>
                    </a:moveTo>
                    <a:lnTo>
                      <a:pt x="56" y="83"/>
                    </a:lnTo>
                    <a:moveTo>
                      <a:pt x="45" y="80"/>
                    </a:moveTo>
                    <a:lnTo>
                      <a:pt x="53" y="76"/>
                    </a:lnTo>
                    <a:moveTo>
                      <a:pt x="24" y="40"/>
                    </a:moveTo>
                    <a:cubicBezTo>
                      <a:pt x="26" y="40"/>
                      <a:pt x="26" y="38"/>
                      <a:pt x="26" y="37"/>
                    </a:cubicBezTo>
                    <a:cubicBezTo>
                      <a:pt x="25" y="35"/>
                      <a:pt x="23" y="35"/>
                      <a:pt x="22" y="35"/>
                    </a:cubicBezTo>
                    <a:cubicBezTo>
                      <a:pt x="21" y="36"/>
                      <a:pt x="20" y="38"/>
                      <a:pt x="21" y="39"/>
                    </a:cubicBezTo>
                    <a:cubicBezTo>
                      <a:pt x="21" y="40"/>
                      <a:pt x="23" y="41"/>
                      <a:pt x="24" y="40"/>
                    </a:cubicBezTo>
                    <a:close/>
                    <a:moveTo>
                      <a:pt x="8" y="13"/>
                    </a:moveTo>
                    <a:lnTo>
                      <a:pt x="14" y="26"/>
                    </a:lnTo>
                    <a:moveTo>
                      <a:pt x="28" y="43"/>
                    </a:moveTo>
                    <a:lnTo>
                      <a:pt x="56" y="51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Freeform 42"/>
              <p:cNvSpPr>
                <a:spLocks noEditPoints="1"/>
              </p:cNvSpPr>
              <p:nvPr/>
            </p:nvSpPr>
            <p:spPr bwMode="auto">
              <a:xfrm>
                <a:off x="4344" y="1789"/>
                <a:ext cx="355" cy="512"/>
              </a:xfrm>
              <a:custGeom>
                <a:avLst/>
                <a:gdLst>
                  <a:gd name="T0" fmla="*/ 981 w 102"/>
                  <a:gd name="T1" fmla="*/ 993 h 148"/>
                  <a:gd name="T2" fmla="*/ 992 w 102"/>
                  <a:gd name="T3" fmla="*/ 1007 h 148"/>
                  <a:gd name="T4" fmla="*/ 1225 w 102"/>
                  <a:gd name="T5" fmla="*/ 1017 h 148"/>
                  <a:gd name="T6" fmla="*/ 1236 w 102"/>
                  <a:gd name="T7" fmla="*/ 1017 h 148"/>
                  <a:gd name="T8" fmla="*/ 1152 w 102"/>
                  <a:gd name="T9" fmla="*/ 740 h 148"/>
                  <a:gd name="T10" fmla="*/ 1138 w 102"/>
                  <a:gd name="T11" fmla="*/ 754 h 148"/>
                  <a:gd name="T12" fmla="*/ 874 w 102"/>
                  <a:gd name="T13" fmla="*/ 720 h 148"/>
                  <a:gd name="T14" fmla="*/ 874 w 102"/>
                  <a:gd name="T15" fmla="*/ 706 h 148"/>
                  <a:gd name="T16" fmla="*/ 689 w 102"/>
                  <a:gd name="T17" fmla="*/ 526 h 148"/>
                  <a:gd name="T18" fmla="*/ 546 w 102"/>
                  <a:gd name="T19" fmla="*/ 467 h 148"/>
                  <a:gd name="T20" fmla="*/ 546 w 102"/>
                  <a:gd name="T21" fmla="*/ 491 h 148"/>
                  <a:gd name="T22" fmla="*/ 24 w 102"/>
                  <a:gd name="T23" fmla="*/ 0 h 148"/>
                  <a:gd name="T24" fmla="*/ 24 w 102"/>
                  <a:gd name="T25" fmla="*/ 0 h 148"/>
                  <a:gd name="T26" fmla="*/ 244 w 102"/>
                  <a:gd name="T27" fmla="*/ 564 h 148"/>
                  <a:gd name="T28" fmla="*/ 254 w 102"/>
                  <a:gd name="T29" fmla="*/ 550 h 148"/>
                  <a:gd name="T30" fmla="*/ 303 w 102"/>
                  <a:gd name="T31" fmla="*/ 598 h 148"/>
                  <a:gd name="T32" fmla="*/ 362 w 102"/>
                  <a:gd name="T33" fmla="*/ 609 h 148"/>
                  <a:gd name="T34" fmla="*/ 362 w 102"/>
                  <a:gd name="T35" fmla="*/ 623 h 148"/>
                  <a:gd name="T36" fmla="*/ 630 w 102"/>
                  <a:gd name="T37" fmla="*/ 837 h 148"/>
                  <a:gd name="T38" fmla="*/ 473 w 102"/>
                  <a:gd name="T39" fmla="*/ 896 h 148"/>
                  <a:gd name="T40" fmla="*/ 484 w 102"/>
                  <a:gd name="T41" fmla="*/ 910 h 148"/>
                  <a:gd name="T42" fmla="*/ 400 w 102"/>
                  <a:gd name="T43" fmla="*/ 1041 h 148"/>
                  <a:gd name="T44" fmla="*/ 473 w 102"/>
                  <a:gd name="T45" fmla="*/ 1294 h 148"/>
                  <a:gd name="T46" fmla="*/ 484 w 102"/>
                  <a:gd name="T47" fmla="*/ 1280 h 148"/>
                  <a:gd name="T48" fmla="*/ 727 w 102"/>
                  <a:gd name="T49" fmla="*/ 1076 h 148"/>
                  <a:gd name="T50" fmla="*/ 727 w 102"/>
                  <a:gd name="T51" fmla="*/ 1066 h 148"/>
                  <a:gd name="T52" fmla="*/ 860 w 102"/>
                  <a:gd name="T53" fmla="*/ 1771 h 148"/>
                  <a:gd name="T54" fmla="*/ 860 w 102"/>
                  <a:gd name="T55" fmla="*/ 1771 h 148"/>
                  <a:gd name="T56" fmla="*/ 1152 w 102"/>
                  <a:gd name="T57" fmla="*/ 1688 h 148"/>
                  <a:gd name="T58" fmla="*/ 943 w 102"/>
                  <a:gd name="T59" fmla="*/ 1221 h 148"/>
                  <a:gd name="T60" fmla="*/ 992 w 102"/>
                  <a:gd name="T61" fmla="*/ 1616 h 148"/>
                  <a:gd name="T62" fmla="*/ 762 w 102"/>
                  <a:gd name="T63" fmla="*/ 740 h 148"/>
                  <a:gd name="T64" fmla="*/ 835 w 102"/>
                  <a:gd name="T65" fmla="*/ 1017 h 148"/>
                  <a:gd name="T66" fmla="*/ 595 w 102"/>
                  <a:gd name="T67" fmla="*/ 647 h 148"/>
                  <a:gd name="T68" fmla="*/ 122 w 102"/>
                  <a:gd name="T69" fmla="*/ 156 h 148"/>
                  <a:gd name="T70" fmla="*/ 1128 w 102"/>
                  <a:gd name="T71" fmla="*/ 886 h 148"/>
                  <a:gd name="T72" fmla="*/ 1030 w 102"/>
                  <a:gd name="T73" fmla="*/ 730 h 148"/>
                  <a:gd name="T74" fmla="*/ 484 w 102"/>
                  <a:gd name="T75" fmla="*/ 1138 h 148"/>
                  <a:gd name="T76" fmla="*/ 581 w 102"/>
                  <a:gd name="T77" fmla="*/ 1041 h 148"/>
                  <a:gd name="T78" fmla="*/ 654 w 102"/>
                  <a:gd name="T79" fmla="*/ 934 h 148"/>
                  <a:gd name="T80" fmla="*/ 303 w 102"/>
                  <a:gd name="T81" fmla="*/ 491 h 148"/>
                  <a:gd name="T82" fmla="*/ 313 w 102"/>
                  <a:gd name="T83" fmla="*/ 502 h 148"/>
                  <a:gd name="T84" fmla="*/ 303 w 102"/>
                  <a:gd name="T85" fmla="*/ 491 h 148"/>
                  <a:gd name="T86" fmla="*/ 327 w 102"/>
                  <a:gd name="T87" fmla="*/ 443 h 148"/>
                  <a:gd name="T88" fmla="*/ 313 w 102"/>
                  <a:gd name="T89" fmla="*/ 453 h 148"/>
                  <a:gd name="T90" fmla="*/ 278 w 102"/>
                  <a:gd name="T91" fmla="*/ 443 h 148"/>
                  <a:gd name="T92" fmla="*/ 278 w 102"/>
                  <a:gd name="T93" fmla="*/ 443 h 148"/>
                  <a:gd name="T94" fmla="*/ 278 w 102"/>
                  <a:gd name="T95" fmla="*/ 432 h 148"/>
                  <a:gd name="T96" fmla="*/ 278 w 102"/>
                  <a:gd name="T97" fmla="*/ 432 h 148"/>
                  <a:gd name="T98" fmla="*/ 278 w 102"/>
                  <a:gd name="T99" fmla="*/ 443 h 148"/>
                  <a:gd name="T100" fmla="*/ 254 w 102"/>
                  <a:gd name="T101" fmla="*/ 443 h 148"/>
                  <a:gd name="T102" fmla="*/ 278 w 102"/>
                  <a:gd name="T103" fmla="*/ 453 h 148"/>
                  <a:gd name="T104" fmla="*/ 268 w 102"/>
                  <a:gd name="T105" fmla="*/ 477 h 148"/>
                  <a:gd name="T106" fmla="*/ 278 w 102"/>
                  <a:gd name="T107" fmla="*/ 491 h 148"/>
                  <a:gd name="T108" fmla="*/ 303 w 102"/>
                  <a:gd name="T109" fmla="*/ 502 h 148"/>
                  <a:gd name="T110" fmla="*/ 303 w 102"/>
                  <a:gd name="T111" fmla="*/ 491 h 148"/>
                  <a:gd name="T112" fmla="*/ 122 w 102"/>
                  <a:gd name="T113" fmla="*/ 156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100" y="147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102" y="147"/>
                    </a:lnTo>
                    <a:lnTo>
                      <a:pt x="100" y="147"/>
                    </a:lnTo>
                    <a:close/>
                    <a:moveTo>
                      <a:pt x="81" y="83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81" y="83"/>
                    </a:lnTo>
                    <a:close/>
                    <a:moveTo>
                      <a:pt x="81" y="83"/>
                    </a:moveTo>
                    <a:lnTo>
                      <a:pt x="91" y="80"/>
                    </a:lnTo>
                    <a:lnTo>
                      <a:pt x="92" y="81"/>
                    </a:lnTo>
                    <a:lnTo>
                      <a:pt x="82" y="84"/>
                    </a:lnTo>
                    <a:lnTo>
                      <a:pt x="81" y="83"/>
                    </a:lnTo>
                    <a:close/>
                    <a:moveTo>
                      <a:pt x="91" y="80"/>
                    </a:moveTo>
                    <a:lnTo>
                      <a:pt x="92" y="80"/>
                    </a:lnTo>
                    <a:lnTo>
                      <a:pt x="91" y="80"/>
                    </a:lnTo>
                    <a:close/>
                    <a:moveTo>
                      <a:pt x="92" y="80"/>
                    </a:moveTo>
                    <a:lnTo>
                      <a:pt x="101" y="84"/>
                    </a:lnTo>
                    <a:lnTo>
                      <a:pt x="101" y="85"/>
                    </a:lnTo>
                    <a:lnTo>
                      <a:pt x="91" y="81"/>
                    </a:lnTo>
                    <a:lnTo>
                      <a:pt x="92" y="80"/>
                    </a:lnTo>
                    <a:close/>
                    <a:moveTo>
                      <a:pt x="102" y="85"/>
                    </a:moveTo>
                    <a:lnTo>
                      <a:pt x="102" y="86"/>
                    </a:lnTo>
                    <a:lnTo>
                      <a:pt x="101" y="85"/>
                    </a:lnTo>
                    <a:lnTo>
                      <a:pt x="102" y="85"/>
                    </a:lnTo>
                    <a:close/>
                    <a:moveTo>
                      <a:pt x="100" y="85"/>
                    </a:moveTo>
                    <a:lnTo>
                      <a:pt x="94" y="62"/>
                    </a:lnTo>
                    <a:lnTo>
                      <a:pt x="95" y="62"/>
                    </a:lnTo>
                    <a:lnTo>
                      <a:pt x="102" y="85"/>
                    </a:lnTo>
                    <a:lnTo>
                      <a:pt x="100" y="85"/>
                    </a:lnTo>
                    <a:close/>
                    <a:moveTo>
                      <a:pt x="95" y="61"/>
                    </a:moveTo>
                    <a:lnTo>
                      <a:pt x="95" y="62"/>
                    </a:lnTo>
                    <a:lnTo>
                      <a:pt x="95" y="61"/>
                    </a:lnTo>
                    <a:close/>
                    <a:moveTo>
                      <a:pt x="94" y="63"/>
                    </a:moveTo>
                    <a:lnTo>
                      <a:pt x="85" y="56"/>
                    </a:lnTo>
                    <a:lnTo>
                      <a:pt x="86" y="55"/>
                    </a:lnTo>
                    <a:lnTo>
                      <a:pt x="95" y="61"/>
                    </a:lnTo>
                    <a:lnTo>
                      <a:pt x="94" y="63"/>
                    </a:lnTo>
                    <a:close/>
                    <a:moveTo>
                      <a:pt x="85" y="55"/>
                    </a:moveTo>
                    <a:lnTo>
                      <a:pt x="86" y="55"/>
                    </a:lnTo>
                    <a:lnTo>
                      <a:pt x="86" y="56"/>
                    </a:lnTo>
                    <a:lnTo>
                      <a:pt x="85" y="55"/>
                    </a:lnTo>
                    <a:close/>
                    <a:moveTo>
                      <a:pt x="86" y="56"/>
                    </a:moveTo>
                    <a:lnTo>
                      <a:pt x="72" y="60"/>
                    </a:lnTo>
                    <a:lnTo>
                      <a:pt x="71" y="58"/>
                    </a:lnTo>
                    <a:lnTo>
                      <a:pt x="85" y="55"/>
                    </a:lnTo>
                    <a:lnTo>
                      <a:pt x="86" y="56"/>
                    </a:lnTo>
                    <a:close/>
                    <a:moveTo>
                      <a:pt x="72" y="60"/>
                    </a:moveTo>
                    <a:lnTo>
                      <a:pt x="71" y="60"/>
                    </a:lnTo>
                    <a:lnTo>
                      <a:pt x="71" y="59"/>
                    </a:lnTo>
                    <a:lnTo>
                      <a:pt x="72" y="59"/>
                    </a:lnTo>
                    <a:lnTo>
                      <a:pt x="72" y="60"/>
                    </a:lnTo>
                    <a:close/>
                    <a:moveTo>
                      <a:pt x="71" y="59"/>
                    </a:moveTo>
                    <a:cubicBezTo>
                      <a:pt x="71" y="59"/>
                      <a:pt x="65" y="47"/>
                      <a:pt x="57" y="44"/>
                    </a:cubicBezTo>
                    <a:lnTo>
                      <a:pt x="58" y="42"/>
                    </a:lnTo>
                    <a:cubicBezTo>
                      <a:pt x="66" y="46"/>
                      <a:pt x="72" y="59"/>
                      <a:pt x="72" y="59"/>
                    </a:cubicBezTo>
                    <a:lnTo>
                      <a:pt x="71" y="59"/>
                    </a:lnTo>
                    <a:close/>
                    <a:moveTo>
                      <a:pt x="57" y="44"/>
                    </a:moveTo>
                    <a:lnTo>
                      <a:pt x="57" y="44"/>
                    </a:lnTo>
                    <a:lnTo>
                      <a:pt x="58" y="42"/>
                    </a:lnTo>
                    <a:lnTo>
                      <a:pt x="57" y="44"/>
                    </a:lnTo>
                    <a:close/>
                    <a:moveTo>
                      <a:pt x="57" y="44"/>
                    </a:moveTo>
                    <a:cubicBezTo>
                      <a:pt x="54" y="42"/>
                      <a:pt x="49" y="41"/>
                      <a:pt x="45" y="41"/>
                    </a:cubicBezTo>
                    <a:lnTo>
                      <a:pt x="45" y="39"/>
                    </a:lnTo>
                    <a:cubicBezTo>
                      <a:pt x="49" y="40"/>
                      <a:pt x="54" y="41"/>
                      <a:pt x="58" y="42"/>
                    </a:cubicBezTo>
                    <a:lnTo>
                      <a:pt x="57" y="44"/>
                    </a:lnTo>
                    <a:close/>
                    <a:moveTo>
                      <a:pt x="45" y="41"/>
                    </a:moveTo>
                    <a:cubicBezTo>
                      <a:pt x="40" y="40"/>
                      <a:pt x="35" y="39"/>
                      <a:pt x="33" y="37"/>
                    </a:cubicBezTo>
                    <a:lnTo>
                      <a:pt x="34" y="36"/>
                    </a:lnTo>
                    <a:cubicBezTo>
                      <a:pt x="36" y="38"/>
                      <a:pt x="40" y="39"/>
                      <a:pt x="45" y="39"/>
                    </a:cubicBezTo>
                    <a:lnTo>
                      <a:pt x="45" y="41"/>
                    </a:lnTo>
                    <a:close/>
                    <a:moveTo>
                      <a:pt x="33" y="37"/>
                    </a:moveTo>
                    <a:cubicBezTo>
                      <a:pt x="28" y="34"/>
                      <a:pt x="1" y="1"/>
                      <a:pt x="0" y="1"/>
                    </a:cubicBezTo>
                    <a:lnTo>
                      <a:pt x="2" y="0"/>
                    </a:lnTo>
                    <a:cubicBezTo>
                      <a:pt x="2" y="0"/>
                      <a:pt x="29" y="32"/>
                      <a:pt x="34" y="36"/>
                    </a:cubicBezTo>
                    <a:lnTo>
                      <a:pt x="33" y="37"/>
                    </a:lnTo>
                    <a:close/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2" y="0"/>
                    </a:moveTo>
                    <a:lnTo>
                      <a:pt x="17" y="40"/>
                    </a:lnTo>
                    <a:lnTo>
                      <a:pt x="15" y="4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15" y="40"/>
                    </a:moveTo>
                    <a:lnTo>
                      <a:pt x="15" y="40"/>
                    </a:lnTo>
                    <a:lnTo>
                      <a:pt x="16" y="40"/>
                    </a:lnTo>
                    <a:lnTo>
                      <a:pt x="15" y="40"/>
                    </a:lnTo>
                    <a:close/>
                    <a:moveTo>
                      <a:pt x="16" y="40"/>
                    </a:moveTo>
                    <a:cubicBezTo>
                      <a:pt x="18" y="42"/>
                      <a:pt x="19" y="44"/>
                      <a:pt x="21" y="46"/>
                    </a:cubicBezTo>
                    <a:lnTo>
                      <a:pt x="20" y="47"/>
                    </a:lnTo>
                    <a:cubicBezTo>
                      <a:pt x="18" y="45"/>
                      <a:pt x="17" y="43"/>
                      <a:pt x="15" y="40"/>
                    </a:cubicBezTo>
                    <a:lnTo>
                      <a:pt x="16" y="40"/>
                    </a:lnTo>
                    <a:close/>
                    <a:moveTo>
                      <a:pt x="21" y="46"/>
                    </a:moveTo>
                    <a:cubicBezTo>
                      <a:pt x="22" y="47"/>
                      <a:pt x="24" y="48"/>
                      <a:pt x="26" y="49"/>
                    </a:cubicBezTo>
                    <a:lnTo>
                      <a:pt x="25" y="50"/>
                    </a:lnTo>
                    <a:cubicBezTo>
                      <a:pt x="23" y="50"/>
                      <a:pt x="21" y="48"/>
                      <a:pt x="20" y="47"/>
                    </a:cubicBezTo>
                    <a:lnTo>
                      <a:pt x="21" y="46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5" y="50"/>
                    </a:moveTo>
                    <a:lnTo>
                      <a:pt x="25" y="50"/>
                    </a:lnTo>
                    <a:close/>
                    <a:moveTo>
                      <a:pt x="26" y="49"/>
                    </a:moveTo>
                    <a:cubicBezTo>
                      <a:pt x="27" y="50"/>
                      <a:pt x="29" y="50"/>
                      <a:pt x="30" y="51"/>
                    </a:cubicBezTo>
                    <a:lnTo>
                      <a:pt x="30" y="52"/>
                    </a:lnTo>
                    <a:cubicBezTo>
                      <a:pt x="28" y="51"/>
                      <a:pt x="26" y="51"/>
                      <a:pt x="25" y="50"/>
                    </a:cubicBezTo>
                    <a:lnTo>
                      <a:pt x="26" y="49"/>
                    </a:lnTo>
                    <a:close/>
                    <a:moveTo>
                      <a:pt x="30" y="51"/>
                    </a:moveTo>
                    <a:cubicBezTo>
                      <a:pt x="36" y="53"/>
                      <a:pt x="44" y="55"/>
                      <a:pt x="45" y="57"/>
                    </a:cubicBezTo>
                    <a:lnTo>
                      <a:pt x="44" y="58"/>
                    </a:lnTo>
                    <a:cubicBezTo>
                      <a:pt x="43" y="56"/>
                      <a:pt x="36" y="54"/>
                      <a:pt x="30" y="52"/>
                    </a:cubicBezTo>
                    <a:lnTo>
                      <a:pt x="30" y="51"/>
                    </a:lnTo>
                    <a:close/>
                    <a:moveTo>
                      <a:pt x="45" y="57"/>
                    </a:moveTo>
                    <a:cubicBezTo>
                      <a:pt x="48" y="61"/>
                      <a:pt x="52" y="70"/>
                      <a:pt x="52" y="70"/>
                    </a:cubicBezTo>
                    <a:lnTo>
                      <a:pt x="50" y="71"/>
                    </a:lnTo>
                    <a:cubicBezTo>
                      <a:pt x="50" y="71"/>
                      <a:pt x="47" y="61"/>
                      <a:pt x="44" y="58"/>
                    </a:cubicBezTo>
                    <a:lnTo>
                      <a:pt x="45" y="57"/>
                    </a:lnTo>
                    <a:close/>
                    <a:moveTo>
                      <a:pt x="52" y="70"/>
                    </a:moveTo>
                    <a:lnTo>
                      <a:pt x="52" y="71"/>
                    </a:lnTo>
                    <a:lnTo>
                      <a:pt x="51" y="71"/>
                    </a:lnTo>
                    <a:lnTo>
                      <a:pt x="51" y="70"/>
                    </a:lnTo>
                    <a:lnTo>
                      <a:pt x="52" y="70"/>
                    </a:lnTo>
                    <a:close/>
                    <a:moveTo>
                      <a:pt x="51" y="71"/>
                    </a:moveTo>
                    <a:lnTo>
                      <a:pt x="39" y="76"/>
                    </a:lnTo>
                    <a:lnTo>
                      <a:pt x="39" y="75"/>
                    </a:lnTo>
                    <a:lnTo>
                      <a:pt x="51" y="70"/>
                    </a:lnTo>
                    <a:lnTo>
                      <a:pt x="51" y="71"/>
                    </a:lnTo>
                    <a:close/>
                    <a:moveTo>
                      <a:pt x="39" y="75"/>
                    </a:moveTo>
                    <a:lnTo>
                      <a:pt x="39" y="75"/>
                    </a:lnTo>
                    <a:lnTo>
                      <a:pt x="39" y="76"/>
                    </a:lnTo>
                    <a:lnTo>
                      <a:pt x="39" y="75"/>
                    </a:lnTo>
                    <a:close/>
                    <a:moveTo>
                      <a:pt x="40" y="76"/>
                    </a:moveTo>
                    <a:lnTo>
                      <a:pt x="34" y="87"/>
                    </a:lnTo>
                    <a:lnTo>
                      <a:pt x="33" y="87"/>
                    </a:lnTo>
                    <a:lnTo>
                      <a:pt x="39" y="75"/>
                    </a:lnTo>
                    <a:lnTo>
                      <a:pt x="40" y="76"/>
                    </a:lnTo>
                    <a:close/>
                    <a:moveTo>
                      <a:pt x="33" y="87"/>
                    </a:moveTo>
                    <a:lnTo>
                      <a:pt x="33" y="87"/>
                    </a:lnTo>
                    <a:close/>
                    <a:moveTo>
                      <a:pt x="34" y="87"/>
                    </a:moveTo>
                    <a:lnTo>
                      <a:pt x="40" y="106"/>
                    </a:lnTo>
                    <a:lnTo>
                      <a:pt x="39" y="107"/>
                    </a:lnTo>
                    <a:lnTo>
                      <a:pt x="33" y="87"/>
                    </a:lnTo>
                    <a:lnTo>
                      <a:pt x="34" y="87"/>
                    </a:lnTo>
                    <a:close/>
                    <a:moveTo>
                      <a:pt x="40" y="107"/>
                    </a:moveTo>
                    <a:lnTo>
                      <a:pt x="39" y="108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40" y="107"/>
                    </a:lnTo>
                    <a:close/>
                    <a:moveTo>
                      <a:pt x="39" y="106"/>
                    </a:moveTo>
                    <a:lnTo>
                      <a:pt x="47" y="95"/>
                    </a:lnTo>
                    <a:lnTo>
                      <a:pt x="48" y="95"/>
                    </a:lnTo>
                    <a:lnTo>
                      <a:pt x="40" y="107"/>
                    </a:lnTo>
                    <a:lnTo>
                      <a:pt x="39" y="106"/>
                    </a:lnTo>
                    <a:close/>
                    <a:moveTo>
                      <a:pt x="47" y="95"/>
                    </a:moveTo>
                    <a:lnTo>
                      <a:pt x="47" y="94"/>
                    </a:lnTo>
                    <a:lnTo>
                      <a:pt x="47" y="95"/>
                    </a:lnTo>
                    <a:close/>
                    <a:moveTo>
                      <a:pt x="47" y="94"/>
                    </a:moveTo>
                    <a:lnTo>
                      <a:pt x="60" y="89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47" y="94"/>
                    </a:lnTo>
                    <a:close/>
                    <a:moveTo>
                      <a:pt x="60" y="89"/>
                    </a:moveTo>
                    <a:lnTo>
                      <a:pt x="61" y="88"/>
                    </a:lnTo>
                    <a:lnTo>
                      <a:pt x="61" y="89"/>
                    </a:lnTo>
                    <a:lnTo>
                      <a:pt x="60" y="90"/>
                    </a:lnTo>
                    <a:lnTo>
                      <a:pt x="60" y="89"/>
                    </a:lnTo>
                    <a:close/>
                    <a:moveTo>
                      <a:pt x="61" y="89"/>
                    </a:moveTo>
                    <a:lnTo>
                      <a:pt x="72" y="147"/>
                    </a:lnTo>
                    <a:lnTo>
                      <a:pt x="71" y="147"/>
                    </a:lnTo>
                    <a:lnTo>
                      <a:pt x="59" y="90"/>
                    </a:lnTo>
                    <a:lnTo>
                      <a:pt x="61" y="89"/>
                    </a:lnTo>
                    <a:close/>
                    <a:moveTo>
                      <a:pt x="71" y="148"/>
                    </a:moveTo>
                    <a:lnTo>
                      <a:pt x="71" y="148"/>
                    </a:lnTo>
                    <a:lnTo>
                      <a:pt x="71" y="147"/>
                    </a:lnTo>
                    <a:lnTo>
                      <a:pt x="71" y="148"/>
                    </a:lnTo>
                    <a:close/>
                    <a:moveTo>
                      <a:pt x="71" y="146"/>
                    </a:moveTo>
                    <a:lnTo>
                      <a:pt x="101" y="146"/>
                    </a:lnTo>
                    <a:lnTo>
                      <a:pt x="101" y="148"/>
                    </a:lnTo>
                    <a:lnTo>
                      <a:pt x="71" y="148"/>
                    </a:lnTo>
                    <a:lnTo>
                      <a:pt x="71" y="146"/>
                    </a:lnTo>
                    <a:close/>
                    <a:moveTo>
                      <a:pt x="102" y="147"/>
                    </a:moveTo>
                    <a:lnTo>
                      <a:pt x="102" y="148"/>
                    </a:lnTo>
                    <a:lnTo>
                      <a:pt x="101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95" y="141"/>
                    </a:moveTo>
                    <a:lnTo>
                      <a:pt x="75" y="142"/>
                    </a:lnTo>
                    <a:lnTo>
                      <a:pt x="75" y="140"/>
                    </a:lnTo>
                    <a:lnTo>
                      <a:pt x="95" y="140"/>
                    </a:lnTo>
                    <a:lnTo>
                      <a:pt x="95" y="141"/>
                    </a:lnTo>
                    <a:close/>
                    <a:moveTo>
                      <a:pt x="89" y="134"/>
                    </a:moveTo>
                    <a:lnTo>
                      <a:pt x="77" y="103"/>
                    </a:lnTo>
                    <a:lnTo>
                      <a:pt x="78" y="102"/>
                    </a:lnTo>
                    <a:lnTo>
                      <a:pt x="90" y="134"/>
                    </a:lnTo>
                    <a:lnTo>
                      <a:pt x="89" y="134"/>
                    </a:lnTo>
                    <a:close/>
                    <a:moveTo>
                      <a:pt x="82" y="135"/>
                    </a:moveTo>
                    <a:lnTo>
                      <a:pt x="74" y="104"/>
                    </a:lnTo>
                    <a:lnTo>
                      <a:pt x="75" y="103"/>
                    </a:lnTo>
                    <a:lnTo>
                      <a:pt x="83" y="135"/>
                    </a:lnTo>
                    <a:lnTo>
                      <a:pt x="82" y="135"/>
                    </a:lnTo>
                    <a:close/>
                    <a:moveTo>
                      <a:pt x="73" y="134"/>
                    </a:moveTo>
                    <a:lnTo>
                      <a:pt x="70" y="104"/>
                    </a:lnTo>
                    <a:lnTo>
                      <a:pt x="72" y="104"/>
                    </a:lnTo>
                    <a:lnTo>
                      <a:pt x="75" y="134"/>
                    </a:lnTo>
                    <a:lnTo>
                      <a:pt x="73" y="134"/>
                    </a:lnTo>
                    <a:close/>
                    <a:moveTo>
                      <a:pt x="74" y="86"/>
                    </a:moveTo>
                    <a:lnTo>
                      <a:pt x="63" y="62"/>
                    </a:lnTo>
                    <a:lnTo>
                      <a:pt x="65" y="62"/>
                    </a:lnTo>
                    <a:lnTo>
                      <a:pt x="75" y="86"/>
                    </a:lnTo>
                    <a:lnTo>
                      <a:pt x="74" y="86"/>
                    </a:lnTo>
                    <a:close/>
                    <a:moveTo>
                      <a:pt x="67" y="86"/>
                    </a:moveTo>
                    <a:lnTo>
                      <a:pt x="58" y="64"/>
                    </a:lnTo>
                    <a:lnTo>
                      <a:pt x="59" y="63"/>
                    </a:lnTo>
                    <a:lnTo>
                      <a:pt x="69" y="85"/>
                    </a:lnTo>
                    <a:lnTo>
                      <a:pt x="67" y="86"/>
                    </a:lnTo>
                    <a:close/>
                    <a:moveTo>
                      <a:pt x="62" y="87"/>
                    </a:moveTo>
                    <a:lnTo>
                      <a:pt x="56" y="65"/>
                    </a:lnTo>
                    <a:lnTo>
                      <a:pt x="57" y="65"/>
                    </a:lnTo>
                    <a:lnTo>
                      <a:pt x="63" y="87"/>
                    </a:lnTo>
                    <a:lnTo>
                      <a:pt x="62" y="87"/>
                    </a:lnTo>
                    <a:close/>
                    <a:moveTo>
                      <a:pt x="49" y="54"/>
                    </a:moveTo>
                    <a:lnTo>
                      <a:pt x="29" y="45"/>
                    </a:lnTo>
                    <a:lnTo>
                      <a:pt x="29" y="43"/>
                    </a:lnTo>
                    <a:lnTo>
                      <a:pt x="50" y="53"/>
                    </a:lnTo>
                    <a:lnTo>
                      <a:pt x="49" y="54"/>
                    </a:lnTo>
                    <a:close/>
                    <a:moveTo>
                      <a:pt x="18" y="27"/>
                    </a:moveTo>
                    <a:lnTo>
                      <a:pt x="8" y="14"/>
                    </a:lnTo>
                    <a:lnTo>
                      <a:pt x="10" y="13"/>
                    </a:lnTo>
                    <a:lnTo>
                      <a:pt x="19" y="26"/>
                    </a:lnTo>
                    <a:lnTo>
                      <a:pt x="18" y="27"/>
                    </a:lnTo>
                    <a:close/>
                    <a:moveTo>
                      <a:pt x="93" y="74"/>
                    </a:moveTo>
                    <a:lnTo>
                      <a:pt x="89" y="64"/>
                    </a:lnTo>
                    <a:lnTo>
                      <a:pt x="91" y="64"/>
                    </a:lnTo>
                    <a:lnTo>
                      <a:pt x="94" y="73"/>
                    </a:lnTo>
                    <a:lnTo>
                      <a:pt x="93" y="74"/>
                    </a:lnTo>
                    <a:close/>
                    <a:moveTo>
                      <a:pt x="80" y="76"/>
                    </a:moveTo>
                    <a:lnTo>
                      <a:pt x="87" y="71"/>
                    </a:lnTo>
                    <a:lnTo>
                      <a:pt x="88" y="73"/>
                    </a:lnTo>
                    <a:lnTo>
                      <a:pt x="80" y="77"/>
                    </a:lnTo>
                    <a:lnTo>
                      <a:pt x="80" y="76"/>
                    </a:lnTo>
                    <a:close/>
                    <a:moveTo>
                      <a:pt x="77" y="64"/>
                    </a:moveTo>
                    <a:lnTo>
                      <a:pt x="85" y="61"/>
                    </a:lnTo>
                    <a:lnTo>
                      <a:pt x="85" y="63"/>
                    </a:lnTo>
                    <a:lnTo>
                      <a:pt x="77" y="65"/>
                    </a:lnTo>
                    <a:lnTo>
                      <a:pt x="77" y="64"/>
                    </a:lnTo>
                    <a:close/>
                    <a:moveTo>
                      <a:pt x="39" y="95"/>
                    </a:moveTo>
                    <a:lnTo>
                      <a:pt x="43" y="89"/>
                    </a:lnTo>
                    <a:lnTo>
                      <a:pt x="44" y="89"/>
                    </a:lnTo>
                    <a:lnTo>
                      <a:pt x="40" y="95"/>
                    </a:lnTo>
                    <a:lnTo>
                      <a:pt x="39" y="95"/>
                    </a:lnTo>
                    <a:close/>
                    <a:moveTo>
                      <a:pt x="36" y="87"/>
                    </a:moveTo>
                    <a:lnTo>
                      <a:pt x="39" y="82"/>
                    </a:lnTo>
                    <a:lnTo>
                      <a:pt x="40" y="83"/>
                    </a:lnTo>
                    <a:lnTo>
                      <a:pt x="37" y="88"/>
                    </a:lnTo>
                    <a:lnTo>
                      <a:pt x="36" y="87"/>
                    </a:lnTo>
                    <a:close/>
                    <a:moveTo>
                      <a:pt x="48" y="87"/>
                    </a:moveTo>
                    <a:lnTo>
                      <a:pt x="57" y="83"/>
                    </a:lnTo>
                    <a:lnTo>
                      <a:pt x="57" y="84"/>
                    </a:lnTo>
                    <a:lnTo>
                      <a:pt x="49" y="88"/>
                    </a:lnTo>
                    <a:lnTo>
                      <a:pt x="48" y="87"/>
                    </a:lnTo>
                    <a:close/>
                    <a:moveTo>
                      <a:pt x="45" y="80"/>
                    </a:moveTo>
                    <a:lnTo>
                      <a:pt x="54" y="77"/>
                    </a:lnTo>
                    <a:lnTo>
                      <a:pt x="54" y="78"/>
                    </a:lnTo>
                    <a:lnTo>
                      <a:pt x="46" y="82"/>
                    </a:lnTo>
                    <a:lnTo>
                      <a:pt x="45" y="80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lnTo>
                      <a:pt x="26" y="42"/>
                    </a:lnTo>
                    <a:lnTo>
                      <a:pt x="25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1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cubicBezTo>
                      <a:pt x="25" y="40"/>
                      <a:pt x="26" y="40"/>
                      <a:pt x="26" y="40"/>
                    </a:cubicBezTo>
                    <a:lnTo>
                      <a:pt x="27" y="41"/>
                    </a:lnTo>
                    <a:cubicBezTo>
                      <a:pt x="27" y="41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6" y="40"/>
                    </a:moveTo>
                    <a:cubicBezTo>
                      <a:pt x="26" y="40"/>
                      <a:pt x="26" y="39"/>
                      <a:pt x="26" y="38"/>
                    </a:cubicBezTo>
                    <a:lnTo>
                      <a:pt x="27" y="37"/>
                    </a:lnTo>
                    <a:cubicBezTo>
                      <a:pt x="28" y="39"/>
                      <a:pt x="28" y="40"/>
                      <a:pt x="27" y="41"/>
                    </a:cubicBezTo>
                    <a:lnTo>
                      <a:pt x="26" y="40"/>
                    </a:lnTo>
                    <a:close/>
                    <a:moveTo>
                      <a:pt x="27" y="37"/>
                    </a:moveTo>
                    <a:lnTo>
                      <a:pt x="27" y="37"/>
                    </a:lnTo>
                    <a:lnTo>
                      <a:pt x="27" y="38"/>
                    </a:lnTo>
                    <a:lnTo>
                      <a:pt x="27" y="37"/>
                    </a:lnTo>
                    <a:close/>
                    <a:moveTo>
                      <a:pt x="26" y="38"/>
                    </a:moveTo>
                    <a:lnTo>
                      <a:pt x="26" y="38"/>
                    </a:lnTo>
                    <a:lnTo>
                      <a:pt x="27" y="37"/>
                    </a:lnTo>
                    <a:lnTo>
                      <a:pt x="26" y="38"/>
                    </a:lnTo>
                    <a:close/>
                    <a:moveTo>
                      <a:pt x="26" y="38"/>
                    </a:moveTo>
                    <a:cubicBezTo>
                      <a:pt x="26" y="38"/>
                      <a:pt x="25" y="37"/>
                      <a:pt x="25" y="37"/>
                    </a:cubicBezTo>
                    <a:lnTo>
                      <a:pt x="25" y="36"/>
                    </a:lnTo>
                    <a:cubicBezTo>
                      <a:pt x="26" y="36"/>
                      <a:pt x="27" y="37"/>
                      <a:pt x="27" y="37"/>
                    </a:cubicBezTo>
                    <a:lnTo>
                      <a:pt x="26" y="38"/>
                    </a:lnTo>
                    <a:close/>
                    <a:moveTo>
                      <a:pt x="25" y="37"/>
                    </a:moveTo>
                    <a:cubicBezTo>
                      <a:pt x="24" y="37"/>
                      <a:pt x="24" y="37"/>
                      <a:pt x="23" y="37"/>
                    </a:cubicBezTo>
                    <a:lnTo>
                      <a:pt x="23" y="36"/>
                    </a:lnTo>
                    <a:cubicBezTo>
                      <a:pt x="24" y="35"/>
                      <a:pt x="24" y="35"/>
                      <a:pt x="25" y="36"/>
                    </a:cubicBezTo>
                    <a:lnTo>
                      <a:pt x="25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lnTo>
                      <a:pt x="22" y="36"/>
                    </a:lnTo>
                    <a:cubicBezTo>
                      <a:pt x="22" y="36"/>
                      <a:pt x="22" y="36"/>
                      <a:pt x="23" y="36"/>
                    </a:cubicBezTo>
                    <a:lnTo>
                      <a:pt x="23" y="37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8"/>
                    </a:cubicBezTo>
                    <a:lnTo>
                      <a:pt x="21" y="37"/>
                    </a:lnTo>
                    <a:cubicBezTo>
                      <a:pt x="22" y="36"/>
                      <a:pt x="22" y="36"/>
                      <a:pt x="22" y="36"/>
                    </a:cubicBezTo>
                    <a:lnTo>
                      <a:pt x="23" y="37"/>
                    </a:lnTo>
                    <a:close/>
                    <a:moveTo>
                      <a:pt x="21" y="37"/>
                    </a:moveTo>
                    <a:lnTo>
                      <a:pt x="21" y="37"/>
                    </a:lnTo>
                    <a:lnTo>
                      <a:pt x="22" y="37"/>
                    </a:lnTo>
                    <a:lnTo>
                      <a:pt x="21" y="37"/>
                    </a:lnTo>
                    <a:close/>
                    <a:moveTo>
                      <a:pt x="23" y="38"/>
                    </a:moveTo>
                    <a:cubicBezTo>
                      <a:pt x="22" y="38"/>
                      <a:pt x="22" y="39"/>
                      <a:pt x="22" y="40"/>
                    </a:cubicBezTo>
                    <a:lnTo>
                      <a:pt x="21" y="40"/>
                    </a:lnTo>
                    <a:cubicBezTo>
                      <a:pt x="20" y="39"/>
                      <a:pt x="21" y="38"/>
                      <a:pt x="21" y="37"/>
                    </a:cubicBezTo>
                    <a:lnTo>
                      <a:pt x="23" y="38"/>
                    </a:lnTo>
                    <a:close/>
                    <a:moveTo>
                      <a:pt x="22" y="40"/>
                    </a:moveTo>
                    <a:cubicBezTo>
                      <a:pt x="22" y="40"/>
                      <a:pt x="22" y="40"/>
                      <a:pt x="22" y="40"/>
                    </a:cubicBezTo>
                    <a:lnTo>
                      <a:pt x="21" y="40"/>
                    </a:lnTo>
                    <a:cubicBezTo>
                      <a:pt x="21" y="40"/>
                      <a:pt x="21" y="40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2" y="40"/>
                    </a:moveTo>
                    <a:lnTo>
                      <a:pt x="22" y="40"/>
                    </a:lnTo>
                    <a:close/>
                    <a:moveTo>
                      <a:pt x="22" y="40"/>
                    </a:moveTo>
                    <a:cubicBezTo>
                      <a:pt x="23" y="40"/>
                      <a:pt x="23" y="41"/>
                      <a:pt x="23" y="41"/>
                    </a:cubicBezTo>
                    <a:lnTo>
                      <a:pt x="23" y="42"/>
                    </a:lnTo>
                    <a:cubicBezTo>
                      <a:pt x="22" y="42"/>
                      <a:pt x="21" y="41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3" y="41"/>
                    </a:moveTo>
                    <a:cubicBezTo>
                      <a:pt x="24" y="41"/>
                      <a:pt x="24" y="41"/>
                      <a:pt x="25" y="41"/>
                    </a:cubicBezTo>
                    <a:lnTo>
                      <a:pt x="26" y="42"/>
                    </a:lnTo>
                    <a:cubicBezTo>
                      <a:pt x="25" y="43"/>
                      <a:pt x="24" y="43"/>
                      <a:pt x="23" y="42"/>
                    </a:cubicBezTo>
                    <a:lnTo>
                      <a:pt x="23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2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close/>
                    <a:moveTo>
                      <a:pt x="10" y="13"/>
                    </a:moveTo>
                    <a:lnTo>
                      <a:pt x="16" y="26"/>
                    </a:lnTo>
                    <a:lnTo>
                      <a:pt x="15" y="27"/>
                    </a:lnTo>
                    <a:lnTo>
                      <a:pt x="8" y="14"/>
                    </a:lnTo>
                    <a:lnTo>
                      <a:pt x="10" y="13"/>
                    </a:lnTo>
                    <a:close/>
                    <a:moveTo>
                      <a:pt x="29" y="43"/>
                    </a:moveTo>
                    <a:lnTo>
                      <a:pt x="57" y="52"/>
                    </a:lnTo>
                    <a:lnTo>
                      <a:pt x="57" y="53"/>
                    </a:lnTo>
                    <a:lnTo>
                      <a:pt x="29" y="45"/>
                    </a:lnTo>
                    <a:lnTo>
                      <a:pt x="29" y="43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Freeform 43"/>
              <p:cNvSpPr>
                <a:spLocks noEditPoints="1"/>
              </p:cNvSpPr>
              <p:nvPr/>
            </p:nvSpPr>
            <p:spPr bwMode="auto">
              <a:xfrm>
                <a:off x="3918" y="1527"/>
                <a:ext cx="582" cy="287"/>
              </a:xfrm>
              <a:custGeom>
                <a:avLst/>
                <a:gdLst>
                  <a:gd name="T0" fmla="*/ 2028 w 167"/>
                  <a:gd name="T1" fmla="*/ 778 h 83"/>
                  <a:gd name="T2" fmla="*/ 1384 w 167"/>
                  <a:gd name="T3" fmla="*/ 297 h 83"/>
                  <a:gd name="T4" fmla="*/ 1457 w 167"/>
                  <a:gd name="T5" fmla="*/ 204 h 83"/>
                  <a:gd name="T6" fmla="*/ 1593 w 167"/>
                  <a:gd name="T7" fmla="*/ 180 h 83"/>
                  <a:gd name="T8" fmla="*/ 1359 w 167"/>
                  <a:gd name="T9" fmla="*/ 0 h 83"/>
                  <a:gd name="T10" fmla="*/ 1227 w 167"/>
                  <a:gd name="T11" fmla="*/ 0 h 83"/>
                  <a:gd name="T12" fmla="*/ 1119 w 167"/>
                  <a:gd name="T13" fmla="*/ 131 h 83"/>
                  <a:gd name="T14" fmla="*/ 861 w 167"/>
                  <a:gd name="T15" fmla="*/ 73 h 83"/>
                  <a:gd name="T16" fmla="*/ 572 w 167"/>
                  <a:gd name="T17" fmla="*/ 190 h 83"/>
                  <a:gd name="T18" fmla="*/ 0 w 167"/>
                  <a:gd name="T19" fmla="*/ 59 h 83"/>
                  <a:gd name="T20" fmla="*/ 425 w 167"/>
                  <a:gd name="T21" fmla="*/ 346 h 83"/>
                  <a:gd name="T22" fmla="*/ 596 w 167"/>
                  <a:gd name="T23" fmla="*/ 370 h 83"/>
                  <a:gd name="T24" fmla="*/ 836 w 167"/>
                  <a:gd name="T25" fmla="*/ 311 h 83"/>
                  <a:gd name="T26" fmla="*/ 997 w 167"/>
                  <a:gd name="T27" fmla="*/ 384 h 83"/>
                  <a:gd name="T28" fmla="*/ 910 w 167"/>
                  <a:gd name="T29" fmla="*/ 526 h 83"/>
                  <a:gd name="T30" fmla="*/ 934 w 167"/>
                  <a:gd name="T31" fmla="*/ 671 h 83"/>
                  <a:gd name="T32" fmla="*/ 1129 w 167"/>
                  <a:gd name="T33" fmla="*/ 813 h 83"/>
                  <a:gd name="T34" fmla="*/ 1129 w 167"/>
                  <a:gd name="T35" fmla="*/ 647 h 83"/>
                  <a:gd name="T36" fmla="*/ 1216 w 167"/>
                  <a:gd name="T37" fmla="*/ 515 h 83"/>
                  <a:gd name="T38" fmla="*/ 1736 w 167"/>
                  <a:gd name="T39" fmla="*/ 992 h 83"/>
                  <a:gd name="T40" fmla="*/ 2028 w 167"/>
                  <a:gd name="T41" fmla="*/ 778 h 83"/>
                  <a:gd name="T42" fmla="*/ 1931 w 167"/>
                  <a:gd name="T43" fmla="*/ 754 h 83"/>
                  <a:gd name="T44" fmla="*/ 1725 w 167"/>
                  <a:gd name="T45" fmla="*/ 896 h 83"/>
                  <a:gd name="T46" fmla="*/ 1823 w 167"/>
                  <a:gd name="T47" fmla="*/ 730 h 83"/>
                  <a:gd name="T48" fmla="*/ 1481 w 167"/>
                  <a:gd name="T49" fmla="*/ 515 h 83"/>
                  <a:gd name="T50" fmla="*/ 1760 w 167"/>
                  <a:gd name="T51" fmla="*/ 788 h 83"/>
                  <a:gd name="T52" fmla="*/ 1457 w 167"/>
                  <a:gd name="T53" fmla="*/ 539 h 83"/>
                  <a:gd name="T54" fmla="*/ 1676 w 167"/>
                  <a:gd name="T55" fmla="*/ 851 h 83"/>
                  <a:gd name="T56" fmla="*/ 1432 w 167"/>
                  <a:gd name="T57" fmla="*/ 574 h 83"/>
                  <a:gd name="T58" fmla="*/ 1335 w 167"/>
                  <a:gd name="T59" fmla="*/ 370 h 83"/>
                  <a:gd name="T60" fmla="*/ 1056 w 167"/>
                  <a:gd name="T61" fmla="*/ 214 h 83"/>
                  <a:gd name="T62" fmla="*/ 1262 w 167"/>
                  <a:gd name="T63" fmla="*/ 418 h 83"/>
                  <a:gd name="T64" fmla="*/ 1021 w 167"/>
                  <a:gd name="T65" fmla="*/ 263 h 83"/>
                  <a:gd name="T66" fmla="*/ 1227 w 167"/>
                  <a:gd name="T67" fmla="*/ 467 h 83"/>
                  <a:gd name="T68" fmla="*/ 1007 w 167"/>
                  <a:gd name="T69" fmla="*/ 297 h 83"/>
                  <a:gd name="T70" fmla="*/ 861 w 167"/>
                  <a:gd name="T71" fmla="*/ 239 h 83"/>
                  <a:gd name="T72" fmla="*/ 596 w 167"/>
                  <a:gd name="T73" fmla="*/ 287 h 83"/>
                  <a:gd name="T74" fmla="*/ 366 w 167"/>
                  <a:gd name="T75" fmla="*/ 190 h 83"/>
                  <a:gd name="T76" fmla="*/ 171 w 167"/>
                  <a:gd name="T77" fmla="*/ 131 h 83"/>
                  <a:gd name="T78" fmla="*/ 1432 w 167"/>
                  <a:gd name="T79" fmla="*/ 121 h 83"/>
                  <a:gd name="T80" fmla="*/ 1335 w 167"/>
                  <a:gd name="T81" fmla="*/ 48 h 83"/>
                  <a:gd name="T82" fmla="*/ 1310 w 167"/>
                  <a:gd name="T83" fmla="*/ 239 h 83"/>
                  <a:gd name="T84" fmla="*/ 1359 w 167"/>
                  <a:gd name="T85" fmla="*/ 142 h 83"/>
                  <a:gd name="T86" fmla="*/ 1202 w 167"/>
                  <a:gd name="T87" fmla="*/ 142 h 83"/>
                  <a:gd name="T88" fmla="*/ 1262 w 167"/>
                  <a:gd name="T89" fmla="*/ 73 h 83"/>
                  <a:gd name="T90" fmla="*/ 1056 w 167"/>
                  <a:gd name="T91" fmla="*/ 705 h 83"/>
                  <a:gd name="T92" fmla="*/ 1046 w 167"/>
                  <a:gd name="T93" fmla="*/ 622 h 83"/>
                  <a:gd name="T94" fmla="*/ 972 w 167"/>
                  <a:gd name="T95" fmla="*/ 657 h 83"/>
                  <a:gd name="T96" fmla="*/ 972 w 167"/>
                  <a:gd name="T97" fmla="*/ 584 h 83"/>
                  <a:gd name="T98" fmla="*/ 1094 w 167"/>
                  <a:gd name="T99" fmla="*/ 574 h 83"/>
                  <a:gd name="T100" fmla="*/ 1143 w 167"/>
                  <a:gd name="T101" fmla="*/ 477 h 83"/>
                  <a:gd name="T102" fmla="*/ 1021 w 167"/>
                  <a:gd name="T103" fmla="*/ 526 h 83"/>
                  <a:gd name="T104" fmla="*/ 1070 w 167"/>
                  <a:gd name="T105" fmla="*/ 429 h 83"/>
                  <a:gd name="T106" fmla="*/ 533 w 167"/>
                  <a:gd name="T107" fmla="*/ 287 h 83"/>
                  <a:gd name="T108" fmla="*/ 523 w 167"/>
                  <a:gd name="T109" fmla="*/ 239 h 83"/>
                  <a:gd name="T110" fmla="*/ 474 w 167"/>
                  <a:gd name="T111" fmla="*/ 252 h 83"/>
                  <a:gd name="T112" fmla="*/ 484 w 167"/>
                  <a:gd name="T113" fmla="*/ 297 h 83"/>
                  <a:gd name="T114" fmla="*/ 533 w 167"/>
                  <a:gd name="T115" fmla="*/ 287 h 83"/>
                  <a:gd name="T116" fmla="*/ 171 w 167"/>
                  <a:gd name="T117" fmla="*/ 131 h 83"/>
                  <a:gd name="T118" fmla="*/ 328 w 167"/>
                  <a:gd name="T119" fmla="*/ 214 h 83"/>
                  <a:gd name="T120" fmla="*/ 596 w 167"/>
                  <a:gd name="T121" fmla="*/ 287 h 83"/>
                  <a:gd name="T122" fmla="*/ 924 w 167"/>
                  <a:gd name="T123" fmla="*/ 16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Freeform 44"/>
              <p:cNvSpPr>
                <a:spLocks noEditPoints="1"/>
              </p:cNvSpPr>
              <p:nvPr/>
            </p:nvSpPr>
            <p:spPr bwMode="auto">
              <a:xfrm>
                <a:off x="3918" y="1527"/>
                <a:ext cx="582" cy="287"/>
              </a:xfrm>
              <a:custGeom>
                <a:avLst/>
                <a:gdLst>
                  <a:gd name="T0" fmla="*/ 2028 w 167"/>
                  <a:gd name="T1" fmla="*/ 778 h 83"/>
                  <a:gd name="T2" fmla="*/ 1384 w 167"/>
                  <a:gd name="T3" fmla="*/ 297 h 83"/>
                  <a:gd name="T4" fmla="*/ 1457 w 167"/>
                  <a:gd name="T5" fmla="*/ 204 h 83"/>
                  <a:gd name="T6" fmla="*/ 1593 w 167"/>
                  <a:gd name="T7" fmla="*/ 180 h 83"/>
                  <a:gd name="T8" fmla="*/ 1359 w 167"/>
                  <a:gd name="T9" fmla="*/ 0 h 83"/>
                  <a:gd name="T10" fmla="*/ 1227 w 167"/>
                  <a:gd name="T11" fmla="*/ 0 h 83"/>
                  <a:gd name="T12" fmla="*/ 1119 w 167"/>
                  <a:gd name="T13" fmla="*/ 131 h 83"/>
                  <a:gd name="T14" fmla="*/ 861 w 167"/>
                  <a:gd name="T15" fmla="*/ 73 h 83"/>
                  <a:gd name="T16" fmla="*/ 572 w 167"/>
                  <a:gd name="T17" fmla="*/ 190 h 83"/>
                  <a:gd name="T18" fmla="*/ 0 w 167"/>
                  <a:gd name="T19" fmla="*/ 59 h 83"/>
                  <a:gd name="T20" fmla="*/ 425 w 167"/>
                  <a:gd name="T21" fmla="*/ 346 h 83"/>
                  <a:gd name="T22" fmla="*/ 596 w 167"/>
                  <a:gd name="T23" fmla="*/ 370 h 83"/>
                  <a:gd name="T24" fmla="*/ 836 w 167"/>
                  <a:gd name="T25" fmla="*/ 311 h 83"/>
                  <a:gd name="T26" fmla="*/ 997 w 167"/>
                  <a:gd name="T27" fmla="*/ 384 h 83"/>
                  <a:gd name="T28" fmla="*/ 910 w 167"/>
                  <a:gd name="T29" fmla="*/ 526 h 83"/>
                  <a:gd name="T30" fmla="*/ 934 w 167"/>
                  <a:gd name="T31" fmla="*/ 671 h 83"/>
                  <a:gd name="T32" fmla="*/ 1129 w 167"/>
                  <a:gd name="T33" fmla="*/ 813 h 83"/>
                  <a:gd name="T34" fmla="*/ 1129 w 167"/>
                  <a:gd name="T35" fmla="*/ 647 h 83"/>
                  <a:gd name="T36" fmla="*/ 1216 w 167"/>
                  <a:gd name="T37" fmla="*/ 515 h 83"/>
                  <a:gd name="T38" fmla="*/ 1736 w 167"/>
                  <a:gd name="T39" fmla="*/ 992 h 83"/>
                  <a:gd name="T40" fmla="*/ 2028 w 167"/>
                  <a:gd name="T41" fmla="*/ 778 h 83"/>
                  <a:gd name="T42" fmla="*/ 1931 w 167"/>
                  <a:gd name="T43" fmla="*/ 754 h 83"/>
                  <a:gd name="T44" fmla="*/ 1725 w 167"/>
                  <a:gd name="T45" fmla="*/ 896 h 83"/>
                  <a:gd name="T46" fmla="*/ 1823 w 167"/>
                  <a:gd name="T47" fmla="*/ 730 h 83"/>
                  <a:gd name="T48" fmla="*/ 1481 w 167"/>
                  <a:gd name="T49" fmla="*/ 515 h 83"/>
                  <a:gd name="T50" fmla="*/ 1760 w 167"/>
                  <a:gd name="T51" fmla="*/ 788 h 83"/>
                  <a:gd name="T52" fmla="*/ 1457 w 167"/>
                  <a:gd name="T53" fmla="*/ 539 h 83"/>
                  <a:gd name="T54" fmla="*/ 1676 w 167"/>
                  <a:gd name="T55" fmla="*/ 851 h 83"/>
                  <a:gd name="T56" fmla="*/ 1432 w 167"/>
                  <a:gd name="T57" fmla="*/ 574 h 83"/>
                  <a:gd name="T58" fmla="*/ 1335 w 167"/>
                  <a:gd name="T59" fmla="*/ 370 h 83"/>
                  <a:gd name="T60" fmla="*/ 1056 w 167"/>
                  <a:gd name="T61" fmla="*/ 214 h 83"/>
                  <a:gd name="T62" fmla="*/ 1262 w 167"/>
                  <a:gd name="T63" fmla="*/ 418 h 83"/>
                  <a:gd name="T64" fmla="*/ 1021 w 167"/>
                  <a:gd name="T65" fmla="*/ 263 h 83"/>
                  <a:gd name="T66" fmla="*/ 1227 w 167"/>
                  <a:gd name="T67" fmla="*/ 467 h 83"/>
                  <a:gd name="T68" fmla="*/ 1007 w 167"/>
                  <a:gd name="T69" fmla="*/ 297 h 83"/>
                  <a:gd name="T70" fmla="*/ 861 w 167"/>
                  <a:gd name="T71" fmla="*/ 239 h 83"/>
                  <a:gd name="T72" fmla="*/ 596 w 167"/>
                  <a:gd name="T73" fmla="*/ 287 h 83"/>
                  <a:gd name="T74" fmla="*/ 366 w 167"/>
                  <a:gd name="T75" fmla="*/ 190 h 83"/>
                  <a:gd name="T76" fmla="*/ 171 w 167"/>
                  <a:gd name="T77" fmla="*/ 131 h 83"/>
                  <a:gd name="T78" fmla="*/ 1432 w 167"/>
                  <a:gd name="T79" fmla="*/ 121 h 83"/>
                  <a:gd name="T80" fmla="*/ 1335 w 167"/>
                  <a:gd name="T81" fmla="*/ 48 h 83"/>
                  <a:gd name="T82" fmla="*/ 1310 w 167"/>
                  <a:gd name="T83" fmla="*/ 239 h 83"/>
                  <a:gd name="T84" fmla="*/ 1359 w 167"/>
                  <a:gd name="T85" fmla="*/ 142 h 83"/>
                  <a:gd name="T86" fmla="*/ 1202 w 167"/>
                  <a:gd name="T87" fmla="*/ 142 h 83"/>
                  <a:gd name="T88" fmla="*/ 1262 w 167"/>
                  <a:gd name="T89" fmla="*/ 73 h 83"/>
                  <a:gd name="T90" fmla="*/ 1056 w 167"/>
                  <a:gd name="T91" fmla="*/ 705 h 83"/>
                  <a:gd name="T92" fmla="*/ 1046 w 167"/>
                  <a:gd name="T93" fmla="*/ 622 h 83"/>
                  <a:gd name="T94" fmla="*/ 972 w 167"/>
                  <a:gd name="T95" fmla="*/ 657 h 83"/>
                  <a:gd name="T96" fmla="*/ 972 w 167"/>
                  <a:gd name="T97" fmla="*/ 584 h 83"/>
                  <a:gd name="T98" fmla="*/ 1094 w 167"/>
                  <a:gd name="T99" fmla="*/ 574 h 83"/>
                  <a:gd name="T100" fmla="*/ 1143 w 167"/>
                  <a:gd name="T101" fmla="*/ 477 h 83"/>
                  <a:gd name="T102" fmla="*/ 1021 w 167"/>
                  <a:gd name="T103" fmla="*/ 526 h 83"/>
                  <a:gd name="T104" fmla="*/ 1070 w 167"/>
                  <a:gd name="T105" fmla="*/ 429 h 83"/>
                  <a:gd name="T106" fmla="*/ 533 w 167"/>
                  <a:gd name="T107" fmla="*/ 287 h 83"/>
                  <a:gd name="T108" fmla="*/ 523 w 167"/>
                  <a:gd name="T109" fmla="*/ 239 h 83"/>
                  <a:gd name="T110" fmla="*/ 474 w 167"/>
                  <a:gd name="T111" fmla="*/ 252 h 83"/>
                  <a:gd name="T112" fmla="*/ 484 w 167"/>
                  <a:gd name="T113" fmla="*/ 297 h 83"/>
                  <a:gd name="T114" fmla="*/ 533 w 167"/>
                  <a:gd name="T115" fmla="*/ 287 h 83"/>
                  <a:gd name="T116" fmla="*/ 171 w 167"/>
                  <a:gd name="T117" fmla="*/ 131 h 83"/>
                  <a:gd name="T118" fmla="*/ 328 w 167"/>
                  <a:gd name="T119" fmla="*/ 214 h 83"/>
                  <a:gd name="T120" fmla="*/ 596 w 167"/>
                  <a:gd name="T121" fmla="*/ 287 h 83"/>
                  <a:gd name="T122" fmla="*/ 924 w 167"/>
                  <a:gd name="T123" fmla="*/ 16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45"/>
              <p:cNvSpPr>
                <a:spLocks noEditPoints="1"/>
              </p:cNvSpPr>
              <p:nvPr/>
            </p:nvSpPr>
            <p:spPr bwMode="auto">
              <a:xfrm>
                <a:off x="2736" y="1317"/>
                <a:ext cx="2029" cy="2008"/>
              </a:xfrm>
              <a:custGeom>
                <a:avLst/>
                <a:gdLst>
                  <a:gd name="T0" fmla="*/ 0 w 582"/>
                  <a:gd name="T1" fmla="*/ 3464 h 582"/>
                  <a:gd name="T2" fmla="*/ 24 w 582"/>
                  <a:gd name="T3" fmla="*/ 3464 h 582"/>
                  <a:gd name="T4" fmla="*/ 0 w 582"/>
                  <a:gd name="T5" fmla="*/ 3464 h 582"/>
                  <a:gd name="T6" fmla="*/ 1056 w 582"/>
                  <a:gd name="T7" fmla="*/ 1035 h 582"/>
                  <a:gd name="T8" fmla="*/ 0 w 582"/>
                  <a:gd name="T9" fmla="*/ 3464 h 582"/>
                  <a:gd name="T10" fmla="*/ 3539 w 582"/>
                  <a:gd name="T11" fmla="*/ 0 h 582"/>
                  <a:gd name="T12" fmla="*/ 1056 w 582"/>
                  <a:gd name="T13" fmla="*/ 1035 h 582"/>
                  <a:gd name="T14" fmla="*/ 3539 w 582"/>
                  <a:gd name="T15" fmla="*/ 0 h 582"/>
                  <a:gd name="T16" fmla="*/ 3539 w 582"/>
                  <a:gd name="T17" fmla="*/ 24 h 582"/>
                  <a:gd name="T18" fmla="*/ 3539 w 582"/>
                  <a:gd name="T19" fmla="*/ 0 h 582"/>
                  <a:gd name="T20" fmla="*/ 3539 w 582"/>
                  <a:gd name="T21" fmla="*/ 0 h 582"/>
                  <a:gd name="T22" fmla="*/ 3539 w 582"/>
                  <a:gd name="T23" fmla="*/ 24 h 582"/>
                  <a:gd name="T24" fmla="*/ 3539 w 582"/>
                  <a:gd name="T25" fmla="*/ 0 h 582"/>
                  <a:gd name="T26" fmla="*/ 6017 w 582"/>
                  <a:gd name="T27" fmla="*/ 1035 h 582"/>
                  <a:gd name="T28" fmla="*/ 3539 w 582"/>
                  <a:gd name="T29" fmla="*/ 0 h 582"/>
                  <a:gd name="T30" fmla="*/ 7074 w 582"/>
                  <a:gd name="T31" fmla="*/ 3464 h 582"/>
                  <a:gd name="T32" fmla="*/ 6017 w 582"/>
                  <a:gd name="T33" fmla="*/ 1035 h 582"/>
                  <a:gd name="T34" fmla="*/ 7074 w 582"/>
                  <a:gd name="T35" fmla="*/ 3464 h 582"/>
                  <a:gd name="T36" fmla="*/ 7049 w 582"/>
                  <a:gd name="T37" fmla="*/ 3464 h 582"/>
                  <a:gd name="T38" fmla="*/ 7074 w 582"/>
                  <a:gd name="T39" fmla="*/ 3464 h 582"/>
                  <a:gd name="T40" fmla="*/ 7074 w 582"/>
                  <a:gd name="T41" fmla="*/ 3464 h 582"/>
                  <a:gd name="T42" fmla="*/ 7049 w 582"/>
                  <a:gd name="T43" fmla="*/ 3464 h 582"/>
                  <a:gd name="T44" fmla="*/ 7074 w 582"/>
                  <a:gd name="T45" fmla="*/ 3464 h 582"/>
                  <a:gd name="T46" fmla="*/ 6017 w 582"/>
                  <a:gd name="T47" fmla="*/ 5893 h 582"/>
                  <a:gd name="T48" fmla="*/ 7074 w 582"/>
                  <a:gd name="T49" fmla="*/ 3464 h 582"/>
                  <a:gd name="T50" fmla="*/ 3539 w 582"/>
                  <a:gd name="T51" fmla="*/ 6928 h 582"/>
                  <a:gd name="T52" fmla="*/ 6017 w 582"/>
                  <a:gd name="T53" fmla="*/ 5893 h 582"/>
                  <a:gd name="T54" fmla="*/ 3539 w 582"/>
                  <a:gd name="T55" fmla="*/ 6928 h 582"/>
                  <a:gd name="T56" fmla="*/ 3539 w 582"/>
                  <a:gd name="T57" fmla="*/ 6904 h 582"/>
                  <a:gd name="T58" fmla="*/ 3539 w 582"/>
                  <a:gd name="T59" fmla="*/ 6928 h 582"/>
                  <a:gd name="T60" fmla="*/ 3539 w 582"/>
                  <a:gd name="T61" fmla="*/ 6928 h 582"/>
                  <a:gd name="T62" fmla="*/ 3539 w 582"/>
                  <a:gd name="T63" fmla="*/ 6904 h 582"/>
                  <a:gd name="T64" fmla="*/ 3539 w 582"/>
                  <a:gd name="T65" fmla="*/ 6928 h 582"/>
                  <a:gd name="T66" fmla="*/ 1056 w 582"/>
                  <a:gd name="T67" fmla="*/ 5893 h 582"/>
                  <a:gd name="T68" fmla="*/ 3539 w 582"/>
                  <a:gd name="T69" fmla="*/ 6928 h 582"/>
                  <a:gd name="T70" fmla="*/ 0 w 582"/>
                  <a:gd name="T71" fmla="*/ 3464 h 582"/>
                  <a:gd name="T72" fmla="*/ 1056 w 582"/>
                  <a:gd name="T73" fmla="*/ 5893 h 582"/>
                  <a:gd name="T74" fmla="*/ 0 w 582"/>
                  <a:gd name="T75" fmla="*/ 3464 h 582"/>
                  <a:gd name="T76" fmla="*/ 24 w 582"/>
                  <a:gd name="T77" fmla="*/ 3464 h 582"/>
                  <a:gd name="T78" fmla="*/ 0 w 582"/>
                  <a:gd name="T79" fmla="*/ 3464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2"/>
                  <a:gd name="T121" fmla="*/ 0 h 582"/>
                  <a:gd name="T122" fmla="*/ 582 w 582"/>
                  <a:gd name="T123" fmla="*/ 582 h 5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2" h="582"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  <a:moveTo>
                      <a:pt x="0" y="291"/>
                    </a:moveTo>
                    <a:cubicBezTo>
                      <a:pt x="0" y="211"/>
                      <a:pt x="33" y="138"/>
                      <a:pt x="86" y="86"/>
                    </a:cubicBezTo>
                    <a:lnTo>
                      <a:pt x="87" y="87"/>
                    </a:lnTo>
                    <a:cubicBezTo>
                      <a:pt x="35" y="139"/>
                      <a:pt x="2" y="212"/>
                      <a:pt x="2" y="291"/>
                    </a:cubicBezTo>
                    <a:lnTo>
                      <a:pt x="0" y="291"/>
                    </a:lnTo>
                    <a:close/>
                    <a:moveTo>
                      <a:pt x="86" y="86"/>
                    </a:moveTo>
                    <a:cubicBezTo>
                      <a:pt x="138" y="33"/>
                      <a:pt x="211" y="0"/>
                      <a:pt x="291" y="0"/>
                    </a:cubicBezTo>
                    <a:lnTo>
                      <a:pt x="291" y="2"/>
                    </a:lnTo>
                    <a:cubicBezTo>
                      <a:pt x="212" y="2"/>
                      <a:pt x="139" y="35"/>
                      <a:pt x="87" y="87"/>
                    </a:cubicBezTo>
                    <a:lnTo>
                      <a:pt x="86" y="86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cubicBezTo>
                      <a:pt x="371" y="0"/>
                      <a:pt x="444" y="33"/>
                      <a:pt x="496" y="86"/>
                    </a:cubicBezTo>
                    <a:lnTo>
                      <a:pt x="495" y="87"/>
                    </a:lnTo>
                    <a:cubicBezTo>
                      <a:pt x="443" y="35"/>
                      <a:pt x="370" y="2"/>
                      <a:pt x="291" y="2"/>
                    </a:cubicBezTo>
                    <a:lnTo>
                      <a:pt x="291" y="0"/>
                    </a:lnTo>
                    <a:close/>
                    <a:moveTo>
                      <a:pt x="496" y="86"/>
                    </a:moveTo>
                    <a:cubicBezTo>
                      <a:pt x="549" y="138"/>
                      <a:pt x="582" y="211"/>
                      <a:pt x="582" y="291"/>
                    </a:cubicBezTo>
                    <a:lnTo>
                      <a:pt x="580" y="291"/>
                    </a:lnTo>
                    <a:cubicBezTo>
                      <a:pt x="580" y="212"/>
                      <a:pt x="547" y="139"/>
                      <a:pt x="495" y="87"/>
                    </a:cubicBezTo>
                    <a:lnTo>
                      <a:pt x="496" y="86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cubicBezTo>
                      <a:pt x="582" y="371"/>
                      <a:pt x="549" y="444"/>
                      <a:pt x="496" y="496"/>
                    </a:cubicBezTo>
                    <a:lnTo>
                      <a:pt x="495" y="495"/>
                    </a:lnTo>
                    <a:cubicBezTo>
                      <a:pt x="547" y="443"/>
                      <a:pt x="580" y="370"/>
                      <a:pt x="580" y="291"/>
                    </a:cubicBezTo>
                    <a:lnTo>
                      <a:pt x="582" y="291"/>
                    </a:lnTo>
                    <a:close/>
                    <a:moveTo>
                      <a:pt x="496" y="496"/>
                    </a:moveTo>
                    <a:cubicBezTo>
                      <a:pt x="444" y="549"/>
                      <a:pt x="371" y="582"/>
                      <a:pt x="291" y="582"/>
                    </a:cubicBezTo>
                    <a:lnTo>
                      <a:pt x="291" y="580"/>
                    </a:lnTo>
                    <a:cubicBezTo>
                      <a:pt x="370" y="580"/>
                      <a:pt x="443" y="547"/>
                      <a:pt x="495" y="495"/>
                    </a:cubicBezTo>
                    <a:lnTo>
                      <a:pt x="496" y="496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cubicBezTo>
                      <a:pt x="211" y="582"/>
                      <a:pt x="138" y="549"/>
                      <a:pt x="86" y="496"/>
                    </a:cubicBezTo>
                    <a:lnTo>
                      <a:pt x="87" y="495"/>
                    </a:lnTo>
                    <a:cubicBezTo>
                      <a:pt x="139" y="547"/>
                      <a:pt x="212" y="580"/>
                      <a:pt x="291" y="580"/>
                    </a:cubicBezTo>
                    <a:lnTo>
                      <a:pt x="291" y="582"/>
                    </a:lnTo>
                    <a:close/>
                    <a:moveTo>
                      <a:pt x="86" y="496"/>
                    </a:moveTo>
                    <a:cubicBezTo>
                      <a:pt x="33" y="444"/>
                      <a:pt x="0" y="371"/>
                      <a:pt x="0" y="291"/>
                    </a:cubicBezTo>
                    <a:lnTo>
                      <a:pt x="2" y="291"/>
                    </a:lnTo>
                    <a:cubicBezTo>
                      <a:pt x="2" y="370"/>
                      <a:pt x="35" y="443"/>
                      <a:pt x="87" y="495"/>
                    </a:cubicBezTo>
                    <a:lnTo>
                      <a:pt x="86" y="496"/>
                    </a:lnTo>
                    <a:close/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Freeform 46"/>
              <p:cNvSpPr>
                <a:spLocks noEditPoints="1"/>
              </p:cNvSpPr>
              <p:nvPr/>
            </p:nvSpPr>
            <p:spPr bwMode="auto">
              <a:xfrm>
                <a:off x="2648" y="1231"/>
                <a:ext cx="2205" cy="2180"/>
              </a:xfrm>
              <a:custGeom>
                <a:avLst/>
                <a:gdLst>
                  <a:gd name="T0" fmla="*/ 3262 w 632"/>
                  <a:gd name="T1" fmla="*/ 48 h 632"/>
                  <a:gd name="T2" fmla="*/ 2871 w 632"/>
                  <a:gd name="T3" fmla="*/ 117 h 632"/>
                  <a:gd name="T4" fmla="*/ 2484 w 632"/>
                  <a:gd name="T5" fmla="*/ 248 h 632"/>
                  <a:gd name="T6" fmla="*/ 2118 w 632"/>
                  <a:gd name="T7" fmla="*/ 404 h 632"/>
                  <a:gd name="T8" fmla="*/ 1765 w 632"/>
                  <a:gd name="T9" fmla="*/ 593 h 632"/>
                  <a:gd name="T10" fmla="*/ 1437 w 632"/>
                  <a:gd name="T11" fmla="*/ 831 h 632"/>
                  <a:gd name="T12" fmla="*/ 1144 w 632"/>
                  <a:gd name="T13" fmla="*/ 1093 h 632"/>
                  <a:gd name="T14" fmla="*/ 865 w 632"/>
                  <a:gd name="T15" fmla="*/ 1380 h 632"/>
                  <a:gd name="T16" fmla="*/ 631 w 632"/>
                  <a:gd name="T17" fmla="*/ 1701 h 632"/>
                  <a:gd name="T18" fmla="*/ 426 w 632"/>
                  <a:gd name="T19" fmla="*/ 2035 h 632"/>
                  <a:gd name="T20" fmla="*/ 269 w 632"/>
                  <a:gd name="T21" fmla="*/ 2390 h 632"/>
                  <a:gd name="T22" fmla="*/ 133 w 632"/>
                  <a:gd name="T23" fmla="*/ 2773 h 632"/>
                  <a:gd name="T24" fmla="*/ 49 w 632"/>
                  <a:gd name="T25" fmla="*/ 3153 h 632"/>
                  <a:gd name="T26" fmla="*/ 10 w 632"/>
                  <a:gd name="T27" fmla="*/ 3546 h 632"/>
                  <a:gd name="T28" fmla="*/ 0 w 632"/>
                  <a:gd name="T29" fmla="*/ 3939 h 632"/>
                  <a:gd name="T30" fmla="*/ 49 w 632"/>
                  <a:gd name="T31" fmla="*/ 4332 h 632"/>
                  <a:gd name="T32" fmla="*/ 122 w 632"/>
                  <a:gd name="T33" fmla="*/ 4712 h 632"/>
                  <a:gd name="T34" fmla="*/ 255 w 632"/>
                  <a:gd name="T35" fmla="*/ 5091 h 632"/>
                  <a:gd name="T36" fmla="*/ 415 w 632"/>
                  <a:gd name="T37" fmla="*/ 5450 h 632"/>
                  <a:gd name="T38" fmla="*/ 607 w 632"/>
                  <a:gd name="T39" fmla="*/ 5795 h 632"/>
                  <a:gd name="T40" fmla="*/ 851 w 632"/>
                  <a:gd name="T41" fmla="*/ 6116 h 632"/>
                  <a:gd name="T42" fmla="*/ 1120 w 632"/>
                  <a:gd name="T43" fmla="*/ 6402 h 632"/>
                  <a:gd name="T44" fmla="*/ 1413 w 632"/>
                  <a:gd name="T45" fmla="*/ 6675 h 632"/>
                  <a:gd name="T46" fmla="*/ 1741 w 632"/>
                  <a:gd name="T47" fmla="*/ 6902 h 632"/>
                  <a:gd name="T48" fmla="*/ 2083 w 632"/>
                  <a:gd name="T49" fmla="*/ 7102 h 632"/>
                  <a:gd name="T50" fmla="*/ 2446 w 632"/>
                  <a:gd name="T51" fmla="*/ 7257 h 632"/>
                  <a:gd name="T52" fmla="*/ 2836 w 632"/>
                  <a:gd name="T53" fmla="*/ 7389 h 632"/>
                  <a:gd name="T54" fmla="*/ 3227 w 632"/>
                  <a:gd name="T55" fmla="*/ 7471 h 632"/>
                  <a:gd name="T56" fmla="*/ 3628 w 632"/>
                  <a:gd name="T57" fmla="*/ 7509 h 632"/>
                  <a:gd name="T58" fmla="*/ 4030 w 632"/>
                  <a:gd name="T59" fmla="*/ 7520 h 632"/>
                  <a:gd name="T60" fmla="*/ 4431 w 632"/>
                  <a:gd name="T61" fmla="*/ 7471 h 632"/>
                  <a:gd name="T62" fmla="*/ 4822 w 632"/>
                  <a:gd name="T63" fmla="*/ 7402 h 632"/>
                  <a:gd name="T64" fmla="*/ 5209 w 632"/>
                  <a:gd name="T65" fmla="*/ 7271 h 632"/>
                  <a:gd name="T66" fmla="*/ 5575 w 632"/>
                  <a:gd name="T67" fmla="*/ 7116 h 632"/>
                  <a:gd name="T68" fmla="*/ 5928 w 632"/>
                  <a:gd name="T69" fmla="*/ 6926 h 632"/>
                  <a:gd name="T70" fmla="*/ 6256 w 632"/>
                  <a:gd name="T71" fmla="*/ 6688 h 632"/>
                  <a:gd name="T72" fmla="*/ 6549 w 632"/>
                  <a:gd name="T73" fmla="*/ 6426 h 632"/>
                  <a:gd name="T74" fmla="*/ 6828 w 632"/>
                  <a:gd name="T75" fmla="*/ 6140 h 632"/>
                  <a:gd name="T76" fmla="*/ 7062 w 632"/>
                  <a:gd name="T77" fmla="*/ 5819 h 632"/>
                  <a:gd name="T78" fmla="*/ 7267 w 632"/>
                  <a:gd name="T79" fmla="*/ 5484 h 632"/>
                  <a:gd name="T80" fmla="*/ 7424 w 632"/>
                  <a:gd name="T81" fmla="*/ 5115 h 632"/>
                  <a:gd name="T82" fmla="*/ 7560 w 632"/>
                  <a:gd name="T83" fmla="*/ 4746 h 632"/>
                  <a:gd name="T84" fmla="*/ 7644 w 632"/>
                  <a:gd name="T85" fmla="*/ 4367 h 632"/>
                  <a:gd name="T86" fmla="*/ 7683 w 632"/>
                  <a:gd name="T87" fmla="*/ 3974 h 632"/>
                  <a:gd name="T88" fmla="*/ 7693 w 632"/>
                  <a:gd name="T89" fmla="*/ 3580 h 632"/>
                  <a:gd name="T90" fmla="*/ 7644 w 632"/>
                  <a:gd name="T91" fmla="*/ 3187 h 632"/>
                  <a:gd name="T92" fmla="*/ 7571 w 632"/>
                  <a:gd name="T93" fmla="*/ 2808 h 632"/>
                  <a:gd name="T94" fmla="*/ 7438 w 632"/>
                  <a:gd name="T95" fmla="*/ 2428 h 632"/>
                  <a:gd name="T96" fmla="*/ 7278 w 632"/>
                  <a:gd name="T97" fmla="*/ 2070 h 632"/>
                  <a:gd name="T98" fmla="*/ 7086 w 632"/>
                  <a:gd name="T99" fmla="*/ 1725 h 632"/>
                  <a:gd name="T100" fmla="*/ 6842 w 632"/>
                  <a:gd name="T101" fmla="*/ 1404 h 632"/>
                  <a:gd name="T102" fmla="*/ 6573 w 632"/>
                  <a:gd name="T103" fmla="*/ 1118 h 632"/>
                  <a:gd name="T104" fmla="*/ 6280 w 632"/>
                  <a:gd name="T105" fmla="*/ 845 h 632"/>
                  <a:gd name="T106" fmla="*/ 5952 w 632"/>
                  <a:gd name="T107" fmla="*/ 617 h 632"/>
                  <a:gd name="T108" fmla="*/ 5610 w 632"/>
                  <a:gd name="T109" fmla="*/ 417 h 632"/>
                  <a:gd name="T110" fmla="*/ 5233 w 632"/>
                  <a:gd name="T111" fmla="*/ 262 h 632"/>
                  <a:gd name="T112" fmla="*/ 4857 w 632"/>
                  <a:gd name="T113" fmla="*/ 131 h 632"/>
                  <a:gd name="T114" fmla="*/ 4466 w 632"/>
                  <a:gd name="T115" fmla="*/ 48 h 632"/>
                  <a:gd name="T116" fmla="*/ 4065 w 632"/>
                  <a:gd name="T117" fmla="*/ 10 h 632"/>
                  <a:gd name="T118" fmla="*/ 3663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47"/>
              <p:cNvSpPr>
                <a:spLocks noEditPoints="1"/>
              </p:cNvSpPr>
              <p:nvPr/>
            </p:nvSpPr>
            <p:spPr bwMode="auto">
              <a:xfrm>
                <a:off x="2648" y="1231"/>
                <a:ext cx="2205" cy="2180"/>
              </a:xfrm>
              <a:custGeom>
                <a:avLst/>
                <a:gdLst>
                  <a:gd name="T0" fmla="*/ 3262 w 632"/>
                  <a:gd name="T1" fmla="*/ 48 h 632"/>
                  <a:gd name="T2" fmla="*/ 2871 w 632"/>
                  <a:gd name="T3" fmla="*/ 117 h 632"/>
                  <a:gd name="T4" fmla="*/ 2484 w 632"/>
                  <a:gd name="T5" fmla="*/ 248 h 632"/>
                  <a:gd name="T6" fmla="*/ 2118 w 632"/>
                  <a:gd name="T7" fmla="*/ 404 h 632"/>
                  <a:gd name="T8" fmla="*/ 1765 w 632"/>
                  <a:gd name="T9" fmla="*/ 593 h 632"/>
                  <a:gd name="T10" fmla="*/ 1437 w 632"/>
                  <a:gd name="T11" fmla="*/ 831 h 632"/>
                  <a:gd name="T12" fmla="*/ 1144 w 632"/>
                  <a:gd name="T13" fmla="*/ 1093 h 632"/>
                  <a:gd name="T14" fmla="*/ 865 w 632"/>
                  <a:gd name="T15" fmla="*/ 1380 h 632"/>
                  <a:gd name="T16" fmla="*/ 631 w 632"/>
                  <a:gd name="T17" fmla="*/ 1701 h 632"/>
                  <a:gd name="T18" fmla="*/ 426 w 632"/>
                  <a:gd name="T19" fmla="*/ 2035 h 632"/>
                  <a:gd name="T20" fmla="*/ 269 w 632"/>
                  <a:gd name="T21" fmla="*/ 2390 h 632"/>
                  <a:gd name="T22" fmla="*/ 133 w 632"/>
                  <a:gd name="T23" fmla="*/ 2773 h 632"/>
                  <a:gd name="T24" fmla="*/ 49 w 632"/>
                  <a:gd name="T25" fmla="*/ 3153 h 632"/>
                  <a:gd name="T26" fmla="*/ 10 w 632"/>
                  <a:gd name="T27" fmla="*/ 3546 h 632"/>
                  <a:gd name="T28" fmla="*/ 0 w 632"/>
                  <a:gd name="T29" fmla="*/ 3939 h 632"/>
                  <a:gd name="T30" fmla="*/ 49 w 632"/>
                  <a:gd name="T31" fmla="*/ 4332 h 632"/>
                  <a:gd name="T32" fmla="*/ 122 w 632"/>
                  <a:gd name="T33" fmla="*/ 4712 h 632"/>
                  <a:gd name="T34" fmla="*/ 255 w 632"/>
                  <a:gd name="T35" fmla="*/ 5091 h 632"/>
                  <a:gd name="T36" fmla="*/ 415 w 632"/>
                  <a:gd name="T37" fmla="*/ 5450 h 632"/>
                  <a:gd name="T38" fmla="*/ 607 w 632"/>
                  <a:gd name="T39" fmla="*/ 5795 h 632"/>
                  <a:gd name="T40" fmla="*/ 851 w 632"/>
                  <a:gd name="T41" fmla="*/ 6116 h 632"/>
                  <a:gd name="T42" fmla="*/ 1120 w 632"/>
                  <a:gd name="T43" fmla="*/ 6402 h 632"/>
                  <a:gd name="T44" fmla="*/ 1413 w 632"/>
                  <a:gd name="T45" fmla="*/ 6675 h 632"/>
                  <a:gd name="T46" fmla="*/ 1741 w 632"/>
                  <a:gd name="T47" fmla="*/ 6902 h 632"/>
                  <a:gd name="T48" fmla="*/ 2083 w 632"/>
                  <a:gd name="T49" fmla="*/ 7102 h 632"/>
                  <a:gd name="T50" fmla="*/ 2446 w 632"/>
                  <a:gd name="T51" fmla="*/ 7257 h 632"/>
                  <a:gd name="T52" fmla="*/ 2836 w 632"/>
                  <a:gd name="T53" fmla="*/ 7389 h 632"/>
                  <a:gd name="T54" fmla="*/ 3227 w 632"/>
                  <a:gd name="T55" fmla="*/ 7471 h 632"/>
                  <a:gd name="T56" fmla="*/ 3628 w 632"/>
                  <a:gd name="T57" fmla="*/ 7509 h 632"/>
                  <a:gd name="T58" fmla="*/ 4030 w 632"/>
                  <a:gd name="T59" fmla="*/ 7520 h 632"/>
                  <a:gd name="T60" fmla="*/ 4431 w 632"/>
                  <a:gd name="T61" fmla="*/ 7471 h 632"/>
                  <a:gd name="T62" fmla="*/ 4822 w 632"/>
                  <a:gd name="T63" fmla="*/ 7402 h 632"/>
                  <a:gd name="T64" fmla="*/ 5209 w 632"/>
                  <a:gd name="T65" fmla="*/ 7271 h 632"/>
                  <a:gd name="T66" fmla="*/ 5575 w 632"/>
                  <a:gd name="T67" fmla="*/ 7116 h 632"/>
                  <a:gd name="T68" fmla="*/ 5928 w 632"/>
                  <a:gd name="T69" fmla="*/ 6926 h 632"/>
                  <a:gd name="T70" fmla="*/ 6256 w 632"/>
                  <a:gd name="T71" fmla="*/ 6688 h 632"/>
                  <a:gd name="T72" fmla="*/ 6549 w 632"/>
                  <a:gd name="T73" fmla="*/ 6426 h 632"/>
                  <a:gd name="T74" fmla="*/ 6828 w 632"/>
                  <a:gd name="T75" fmla="*/ 6140 h 632"/>
                  <a:gd name="T76" fmla="*/ 7062 w 632"/>
                  <a:gd name="T77" fmla="*/ 5819 h 632"/>
                  <a:gd name="T78" fmla="*/ 7267 w 632"/>
                  <a:gd name="T79" fmla="*/ 5484 h 632"/>
                  <a:gd name="T80" fmla="*/ 7424 w 632"/>
                  <a:gd name="T81" fmla="*/ 5115 h 632"/>
                  <a:gd name="T82" fmla="*/ 7560 w 632"/>
                  <a:gd name="T83" fmla="*/ 4746 h 632"/>
                  <a:gd name="T84" fmla="*/ 7644 w 632"/>
                  <a:gd name="T85" fmla="*/ 4367 h 632"/>
                  <a:gd name="T86" fmla="*/ 7683 w 632"/>
                  <a:gd name="T87" fmla="*/ 3974 h 632"/>
                  <a:gd name="T88" fmla="*/ 7693 w 632"/>
                  <a:gd name="T89" fmla="*/ 3580 h 632"/>
                  <a:gd name="T90" fmla="*/ 7644 w 632"/>
                  <a:gd name="T91" fmla="*/ 3187 h 632"/>
                  <a:gd name="T92" fmla="*/ 7571 w 632"/>
                  <a:gd name="T93" fmla="*/ 2808 h 632"/>
                  <a:gd name="T94" fmla="*/ 7438 w 632"/>
                  <a:gd name="T95" fmla="*/ 2428 h 632"/>
                  <a:gd name="T96" fmla="*/ 7278 w 632"/>
                  <a:gd name="T97" fmla="*/ 2070 h 632"/>
                  <a:gd name="T98" fmla="*/ 7086 w 632"/>
                  <a:gd name="T99" fmla="*/ 1725 h 632"/>
                  <a:gd name="T100" fmla="*/ 6842 w 632"/>
                  <a:gd name="T101" fmla="*/ 1404 h 632"/>
                  <a:gd name="T102" fmla="*/ 6573 w 632"/>
                  <a:gd name="T103" fmla="*/ 1118 h 632"/>
                  <a:gd name="T104" fmla="*/ 6280 w 632"/>
                  <a:gd name="T105" fmla="*/ 845 h 632"/>
                  <a:gd name="T106" fmla="*/ 5952 w 632"/>
                  <a:gd name="T107" fmla="*/ 617 h 632"/>
                  <a:gd name="T108" fmla="*/ 5610 w 632"/>
                  <a:gd name="T109" fmla="*/ 417 h 632"/>
                  <a:gd name="T110" fmla="*/ 5233 w 632"/>
                  <a:gd name="T111" fmla="*/ 262 h 632"/>
                  <a:gd name="T112" fmla="*/ 4857 w 632"/>
                  <a:gd name="T113" fmla="*/ 131 h 632"/>
                  <a:gd name="T114" fmla="*/ 4466 w 632"/>
                  <a:gd name="T115" fmla="*/ 48 h 632"/>
                  <a:gd name="T116" fmla="*/ 4065 w 632"/>
                  <a:gd name="T117" fmla="*/ 10 h 632"/>
                  <a:gd name="T118" fmla="*/ 3663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Freeform 48"/>
              <p:cNvSpPr>
                <a:spLocks noEditPoints="1"/>
              </p:cNvSpPr>
              <p:nvPr/>
            </p:nvSpPr>
            <p:spPr bwMode="auto">
              <a:xfrm>
                <a:off x="2551" y="1135"/>
                <a:ext cx="2400" cy="2373"/>
              </a:xfrm>
              <a:custGeom>
                <a:avLst/>
                <a:gdLst>
                  <a:gd name="T0" fmla="*/ 4720 w 688"/>
                  <a:gd name="T1" fmla="*/ 8043 h 688"/>
                  <a:gd name="T2" fmla="*/ 4978 w 688"/>
                  <a:gd name="T3" fmla="*/ 8112 h 688"/>
                  <a:gd name="T4" fmla="*/ 5599 w 688"/>
                  <a:gd name="T5" fmla="*/ 7947 h 688"/>
                  <a:gd name="T6" fmla="*/ 5721 w 688"/>
                  <a:gd name="T7" fmla="*/ 7578 h 688"/>
                  <a:gd name="T8" fmla="*/ 6220 w 688"/>
                  <a:gd name="T9" fmla="*/ 7447 h 688"/>
                  <a:gd name="T10" fmla="*/ 6558 w 688"/>
                  <a:gd name="T11" fmla="*/ 7233 h 688"/>
                  <a:gd name="T12" fmla="*/ 6802 w 688"/>
                  <a:gd name="T13" fmla="*/ 7029 h 688"/>
                  <a:gd name="T14" fmla="*/ 7266 w 688"/>
                  <a:gd name="T15" fmla="*/ 6698 h 688"/>
                  <a:gd name="T16" fmla="*/ 7507 w 688"/>
                  <a:gd name="T17" fmla="*/ 6577 h 688"/>
                  <a:gd name="T18" fmla="*/ 7859 w 688"/>
                  <a:gd name="T19" fmla="*/ 6057 h 688"/>
                  <a:gd name="T20" fmla="*/ 7702 w 688"/>
                  <a:gd name="T21" fmla="*/ 5698 h 688"/>
                  <a:gd name="T22" fmla="*/ 7981 w 688"/>
                  <a:gd name="T23" fmla="*/ 5281 h 688"/>
                  <a:gd name="T24" fmla="*/ 8093 w 688"/>
                  <a:gd name="T25" fmla="*/ 4901 h 688"/>
                  <a:gd name="T26" fmla="*/ 8142 w 688"/>
                  <a:gd name="T27" fmla="*/ 4591 h 688"/>
                  <a:gd name="T28" fmla="*/ 8264 w 688"/>
                  <a:gd name="T29" fmla="*/ 4046 h 688"/>
                  <a:gd name="T30" fmla="*/ 8362 w 688"/>
                  <a:gd name="T31" fmla="*/ 3808 h 688"/>
                  <a:gd name="T32" fmla="*/ 8264 w 688"/>
                  <a:gd name="T33" fmla="*/ 3177 h 688"/>
                  <a:gd name="T34" fmla="*/ 7908 w 688"/>
                  <a:gd name="T35" fmla="*/ 3021 h 688"/>
                  <a:gd name="T36" fmla="*/ 7838 w 688"/>
                  <a:gd name="T37" fmla="*/ 2521 h 688"/>
                  <a:gd name="T38" fmla="*/ 7653 w 688"/>
                  <a:gd name="T39" fmla="*/ 2166 h 688"/>
                  <a:gd name="T40" fmla="*/ 7483 w 688"/>
                  <a:gd name="T41" fmla="*/ 1904 h 688"/>
                  <a:gd name="T42" fmla="*/ 7193 w 688"/>
                  <a:gd name="T43" fmla="*/ 1404 h 688"/>
                  <a:gd name="T44" fmla="*/ 7106 w 688"/>
                  <a:gd name="T45" fmla="*/ 1166 h 688"/>
                  <a:gd name="T46" fmla="*/ 6621 w 688"/>
                  <a:gd name="T47" fmla="*/ 762 h 688"/>
                  <a:gd name="T48" fmla="*/ 6244 w 688"/>
                  <a:gd name="T49" fmla="*/ 869 h 688"/>
                  <a:gd name="T50" fmla="*/ 5840 w 688"/>
                  <a:gd name="T51" fmla="*/ 548 h 688"/>
                  <a:gd name="T52" fmla="*/ 5463 w 688"/>
                  <a:gd name="T53" fmla="*/ 393 h 688"/>
                  <a:gd name="T54" fmla="*/ 5159 w 688"/>
                  <a:gd name="T55" fmla="*/ 310 h 688"/>
                  <a:gd name="T56" fmla="*/ 4612 w 688"/>
                  <a:gd name="T57" fmla="*/ 131 h 688"/>
                  <a:gd name="T58" fmla="*/ 4381 w 688"/>
                  <a:gd name="T59" fmla="*/ 10 h 688"/>
                  <a:gd name="T60" fmla="*/ 3736 w 688"/>
                  <a:gd name="T61" fmla="*/ 24 h 688"/>
                  <a:gd name="T62" fmla="*/ 3530 w 688"/>
                  <a:gd name="T63" fmla="*/ 355 h 688"/>
                  <a:gd name="T64" fmla="*/ 3017 w 688"/>
                  <a:gd name="T65" fmla="*/ 369 h 688"/>
                  <a:gd name="T66" fmla="*/ 2627 w 688"/>
                  <a:gd name="T67" fmla="*/ 500 h 688"/>
                  <a:gd name="T68" fmla="*/ 2348 w 688"/>
                  <a:gd name="T69" fmla="*/ 631 h 688"/>
                  <a:gd name="T70" fmla="*/ 1814 w 688"/>
                  <a:gd name="T71" fmla="*/ 855 h 688"/>
                  <a:gd name="T72" fmla="*/ 1559 w 688"/>
                  <a:gd name="T73" fmla="*/ 904 h 688"/>
                  <a:gd name="T74" fmla="*/ 1095 w 688"/>
                  <a:gd name="T75" fmla="*/ 1331 h 688"/>
                  <a:gd name="T76" fmla="*/ 1155 w 688"/>
                  <a:gd name="T77" fmla="*/ 1725 h 688"/>
                  <a:gd name="T78" fmla="*/ 778 w 688"/>
                  <a:gd name="T79" fmla="*/ 2059 h 688"/>
                  <a:gd name="T80" fmla="*/ 583 w 688"/>
                  <a:gd name="T81" fmla="*/ 2414 h 688"/>
                  <a:gd name="T82" fmla="*/ 464 w 688"/>
                  <a:gd name="T83" fmla="*/ 2701 h 688"/>
                  <a:gd name="T84" fmla="*/ 220 w 688"/>
                  <a:gd name="T85" fmla="*/ 3211 h 688"/>
                  <a:gd name="T86" fmla="*/ 59 w 688"/>
                  <a:gd name="T87" fmla="*/ 3415 h 688"/>
                  <a:gd name="T88" fmla="*/ 0 w 688"/>
                  <a:gd name="T89" fmla="*/ 4046 h 688"/>
                  <a:gd name="T90" fmla="*/ 317 w 688"/>
                  <a:gd name="T91" fmla="*/ 4284 h 688"/>
                  <a:gd name="T92" fmla="*/ 255 w 688"/>
                  <a:gd name="T93" fmla="*/ 4784 h 688"/>
                  <a:gd name="T94" fmla="*/ 352 w 688"/>
                  <a:gd name="T95" fmla="*/ 5174 h 688"/>
                  <a:gd name="T96" fmla="*/ 450 w 688"/>
                  <a:gd name="T97" fmla="*/ 5460 h 688"/>
                  <a:gd name="T98" fmla="*/ 621 w 688"/>
                  <a:gd name="T99" fmla="*/ 6019 h 688"/>
                  <a:gd name="T100" fmla="*/ 656 w 688"/>
                  <a:gd name="T101" fmla="*/ 6281 h 688"/>
                  <a:gd name="T102" fmla="*/ 1047 w 688"/>
                  <a:gd name="T103" fmla="*/ 6791 h 688"/>
                  <a:gd name="T104" fmla="*/ 1437 w 688"/>
                  <a:gd name="T105" fmla="*/ 6771 h 688"/>
                  <a:gd name="T106" fmla="*/ 1751 w 688"/>
                  <a:gd name="T107" fmla="*/ 7185 h 688"/>
                  <a:gd name="T108" fmla="*/ 2093 w 688"/>
                  <a:gd name="T109" fmla="*/ 7412 h 688"/>
                  <a:gd name="T110" fmla="*/ 2372 w 688"/>
                  <a:gd name="T111" fmla="*/ 7567 h 688"/>
                  <a:gd name="T112" fmla="*/ 2885 w 688"/>
                  <a:gd name="T113" fmla="*/ 7864 h 688"/>
                  <a:gd name="T114" fmla="*/ 3091 w 688"/>
                  <a:gd name="T115" fmla="*/ 8043 h 688"/>
                  <a:gd name="T116" fmla="*/ 3722 w 688"/>
                  <a:gd name="T117" fmla="*/ 8161 h 688"/>
                  <a:gd name="T118" fmla="*/ 4005 w 688"/>
                  <a:gd name="T119" fmla="*/ 7888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Freeform 49"/>
              <p:cNvSpPr>
                <a:spLocks noEditPoints="1"/>
              </p:cNvSpPr>
              <p:nvPr/>
            </p:nvSpPr>
            <p:spPr bwMode="auto">
              <a:xfrm>
                <a:off x="3189" y="1766"/>
                <a:ext cx="1123" cy="1110"/>
              </a:xfrm>
              <a:custGeom>
                <a:avLst/>
                <a:gdLst>
                  <a:gd name="T0" fmla="*/ 0 w 322"/>
                  <a:gd name="T1" fmla="*/ 1913 h 322"/>
                  <a:gd name="T2" fmla="*/ 24 w 322"/>
                  <a:gd name="T3" fmla="*/ 1913 h 322"/>
                  <a:gd name="T4" fmla="*/ 0 w 322"/>
                  <a:gd name="T5" fmla="*/ 1913 h 322"/>
                  <a:gd name="T6" fmla="*/ 596 w 322"/>
                  <a:gd name="T7" fmla="*/ 583 h 322"/>
                  <a:gd name="T8" fmla="*/ 0 w 322"/>
                  <a:gd name="T9" fmla="*/ 1913 h 322"/>
                  <a:gd name="T10" fmla="*/ 1960 w 322"/>
                  <a:gd name="T11" fmla="*/ 0 h 322"/>
                  <a:gd name="T12" fmla="*/ 596 w 322"/>
                  <a:gd name="T13" fmla="*/ 583 h 322"/>
                  <a:gd name="T14" fmla="*/ 1960 w 322"/>
                  <a:gd name="T15" fmla="*/ 0 h 322"/>
                  <a:gd name="T16" fmla="*/ 1960 w 322"/>
                  <a:gd name="T17" fmla="*/ 24 h 322"/>
                  <a:gd name="T18" fmla="*/ 1960 w 322"/>
                  <a:gd name="T19" fmla="*/ 0 h 322"/>
                  <a:gd name="T20" fmla="*/ 1960 w 322"/>
                  <a:gd name="T21" fmla="*/ 0 h 322"/>
                  <a:gd name="T22" fmla="*/ 1960 w 322"/>
                  <a:gd name="T23" fmla="*/ 24 h 322"/>
                  <a:gd name="T24" fmla="*/ 1960 w 322"/>
                  <a:gd name="T25" fmla="*/ 0 h 322"/>
                  <a:gd name="T26" fmla="*/ 3320 w 322"/>
                  <a:gd name="T27" fmla="*/ 583 h 322"/>
                  <a:gd name="T28" fmla="*/ 1960 w 322"/>
                  <a:gd name="T29" fmla="*/ 0 h 322"/>
                  <a:gd name="T30" fmla="*/ 3917 w 322"/>
                  <a:gd name="T31" fmla="*/ 1913 h 322"/>
                  <a:gd name="T32" fmla="*/ 3320 w 322"/>
                  <a:gd name="T33" fmla="*/ 583 h 322"/>
                  <a:gd name="T34" fmla="*/ 3917 w 322"/>
                  <a:gd name="T35" fmla="*/ 1913 h 322"/>
                  <a:gd name="T36" fmla="*/ 3892 w 322"/>
                  <a:gd name="T37" fmla="*/ 1913 h 322"/>
                  <a:gd name="T38" fmla="*/ 3917 w 322"/>
                  <a:gd name="T39" fmla="*/ 1913 h 322"/>
                  <a:gd name="T40" fmla="*/ 3917 w 322"/>
                  <a:gd name="T41" fmla="*/ 1913 h 322"/>
                  <a:gd name="T42" fmla="*/ 3892 w 322"/>
                  <a:gd name="T43" fmla="*/ 1913 h 322"/>
                  <a:gd name="T44" fmla="*/ 3917 w 322"/>
                  <a:gd name="T45" fmla="*/ 1913 h 322"/>
                  <a:gd name="T46" fmla="*/ 3320 w 322"/>
                  <a:gd name="T47" fmla="*/ 3244 h 322"/>
                  <a:gd name="T48" fmla="*/ 3917 w 322"/>
                  <a:gd name="T49" fmla="*/ 1913 h 322"/>
                  <a:gd name="T50" fmla="*/ 1960 w 322"/>
                  <a:gd name="T51" fmla="*/ 3826 h 322"/>
                  <a:gd name="T52" fmla="*/ 3320 w 322"/>
                  <a:gd name="T53" fmla="*/ 3244 h 322"/>
                  <a:gd name="T54" fmla="*/ 1960 w 322"/>
                  <a:gd name="T55" fmla="*/ 3826 h 322"/>
                  <a:gd name="T56" fmla="*/ 1960 w 322"/>
                  <a:gd name="T57" fmla="*/ 3802 h 322"/>
                  <a:gd name="T58" fmla="*/ 1960 w 322"/>
                  <a:gd name="T59" fmla="*/ 3826 h 322"/>
                  <a:gd name="T60" fmla="*/ 1960 w 322"/>
                  <a:gd name="T61" fmla="*/ 3826 h 322"/>
                  <a:gd name="T62" fmla="*/ 1960 w 322"/>
                  <a:gd name="T63" fmla="*/ 3802 h 322"/>
                  <a:gd name="T64" fmla="*/ 1960 w 322"/>
                  <a:gd name="T65" fmla="*/ 3826 h 322"/>
                  <a:gd name="T66" fmla="*/ 596 w 322"/>
                  <a:gd name="T67" fmla="*/ 3244 h 322"/>
                  <a:gd name="T68" fmla="*/ 1960 w 322"/>
                  <a:gd name="T69" fmla="*/ 3826 h 322"/>
                  <a:gd name="T70" fmla="*/ 0 w 322"/>
                  <a:gd name="T71" fmla="*/ 1913 h 322"/>
                  <a:gd name="T72" fmla="*/ 596 w 322"/>
                  <a:gd name="T73" fmla="*/ 3244 h 322"/>
                  <a:gd name="T74" fmla="*/ 0 w 322"/>
                  <a:gd name="T75" fmla="*/ 1913 h 322"/>
                  <a:gd name="T76" fmla="*/ 24 w 322"/>
                  <a:gd name="T77" fmla="*/ 1913 h 322"/>
                  <a:gd name="T78" fmla="*/ 0 w 322"/>
                  <a:gd name="T79" fmla="*/ 1913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2"/>
                  <a:gd name="T121" fmla="*/ 0 h 322"/>
                  <a:gd name="T122" fmla="*/ 322 w 322"/>
                  <a:gd name="T123" fmla="*/ 322 h 3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2" h="322"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  <a:moveTo>
                      <a:pt x="0" y="161"/>
                    </a:moveTo>
                    <a:cubicBezTo>
                      <a:pt x="0" y="117"/>
                      <a:pt x="18" y="76"/>
                      <a:pt x="47" y="47"/>
                    </a:cubicBezTo>
                    <a:lnTo>
                      <a:pt x="49" y="49"/>
                    </a:lnTo>
                    <a:cubicBezTo>
                      <a:pt x="20" y="77"/>
                      <a:pt x="2" y="117"/>
                      <a:pt x="2" y="161"/>
                    </a:cubicBezTo>
                    <a:lnTo>
                      <a:pt x="0" y="161"/>
                    </a:lnTo>
                    <a:close/>
                    <a:moveTo>
                      <a:pt x="47" y="47"/>
                    </a:moveTo>
                    <a:cubicBezTo>
                      <a:pt x="76" y="18"/>
                      <a:pt x="117" y="0"/>
                      <a:pt x="161" y="0"/>
                    </a:cubicBezTo>
                    <a:lnTo>
                      <a:pt x="161" y="2"/>
                    </a:lnTo>
                    <a:cubicBezTo>
                      <a:pt x="117" y="2"/>
                      <a:pt x="77" y="20"/>
                      <a:pt x="49" y="49"/>
                    </a:cubicBezTo>
                    <a:lnTo>
                      <a:pt x="47" y="47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cubicBezTo>
                      <a:pt x="205" y="0"/>
                      <a:pt x="246" y="18"/>
                      <a:pt x="275" y="47"/>
                    </a:cubicBezTo>
                    <a:lnTo>
                      <a:pt x="273" y="49"/>
                    </a:lnTo>
                    <a:cubicBezTo>
                      <a:pt x="245" y="20"/>
                      <a:pt x="205" y="2"/>
                      <a:pt x="161" y="2"/>
                    </a:cubicBezTo>
                    <a:lnTo>
                      <a:pt x="161" y="0"/>
                    </a:lnTo>
                    <a:close/>
                    <a:moveTo>
                      <a:pt x="275" y="47"/>
                    </a:moveTo>
                    <a:cubicBezTo>
                      <a:pt x="304" y="76"/>
                      <a:pt x="322" y="117"/>
                      <a:pt x="322" y="161"/>
                    </a:cubicBezTo>
                    <a:lnTo>
                      <a:pt x="320" y="161"/>
                    </a:lnTo>
                    <a:cubicBezTo>
                      <a:pt x="320" y="117"/>
                      <a:pt x="302" y="77"/>
                      <a:pt x="273" y="49"/>
                    </a:cubicBezTo>
                    <a:lnTo>
                      <a:pt x="275" y="47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cubicBezTo>
                      <a:pt x="322" y="205"/>
                      <a:pt x="304" y="246"/>
                      <a:pt x="275" y="275"/>
                    </a:cubicBezTo>
                    <a:lnTo>
                      <a:pt x="273" y="273"/>
                    </a:lnTo>
                    <a:cubicBezTo>
                      <a:pt x="302" y="245"/>
                      <a:pt x="320" y="205"/>
                      <a:pt x="320" y="161"/>
                    </a:cubicBezTo>
                    <a:lnTo>
                      <a:pt x="322" y="161"/>
                    </a:lnTo>
                    <a:close/>
                    <a:moveTo>
                      <a:pt x="275" y="275"/>
                    </a:moveTo>
                    <a:cubicBezTo>
                      <a:pt x="246" y="304"/>
                      <a:pt x="205" y="322"/>
                      <a:pt x="161" y="322"/>
                    </a:cubicBezTo>
                    <a:lnTo>
                      <a:pt x="161" y="320"/>
                    </a:lnTo>
                    <a:cubicBezTo>
                      <a:pt x="205" y="320"/>
                      <a:pt x="245" y="302"/>
                      <a:pt x="273" y="273"/>
                    </a:cubicBezTo>
                    <a:lnTo>
                      <a:pt x="275" y="275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cubicBezTo>
                      <a:pt x="117" y="322"/>
                      <a:pt x="76" y="304"/>
                      <a:pt x="47" y="275"/>
                    </a:cubicBezTo>
                    <a:lnTo>
                      <a:pt x="49" y="273"/>
                    </a:lnTo>
                    <a:cubicBezTo>
                      <a:pt x="77" y="302"/>
                      <a:pt x="117" y="320"/>
                      <a:pt x="161" y="320"/>
                    </a:cubicBezTo>
                    <a:lnTo>
                      <a:pt x="161" y="322"/>
                    </a:lnTo>
                    <a:close/>
                    <a:moveTo>
                      <a:pt x="47" y="275"/>
                    </a:moveTo>
                    <a:cubicBezTo>
                      <a:pt x="18" y="246"/>
                      <a:pt x="0" y="205"/>
                      <a:pt x="0" y="161"/>
                    </a:cubicBezTo>
                    <a:lnTo>
                      <a:pt x="2" y="161"/>
                    </a:lnTo>
                    <a:cubicBezTo>
                      <a:pt x="2" y="205"/>
                      <a:pt x="20" y="245"/>
                      <a:pt x="49" y="273"/>
                    </a:cubicBezTo>
                    <a:lnTo>
                      <a:pt x="47" y="275"/>
                    </a:lnTo>
                    <a:close/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Oval 50"/>
              <p:cNvSpPr>
                <a:spLocks noChangeArrowheads="1"/>
              </p:cNvSpPr>
              <p:nvPr/>
            </p:nvSpPr>
            <p:spPr bwMode="auto">
              <a:xfrm>
                <a:off x="3210" y="1786"/>
                <a:ext cx="1081" cy="1070"/>
              </a:xfrm>
              <a:prstGeom prst="ellips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07" name="Freeform 51"/>
              <p:cNvSpPr>
                <a:spLocks/>
              </p:cNvSpPr>
              <p:nvPr/>
            </p:nvSpPr>
            <p:spPr bwMode="auto">
              <a:xfrm>
                <a:off x="3224" y="1800"/>
                <a:ext cx="1053" cy="1042"/>
              </a:xfrm>
              <a:custGeom>
                <a:avLst/>
                <a:gdLst>
                  <a:gd name="T0" fmla="*/ 3661 w 302"/>
                  <a:gd name="T1" fmla="*/ 1798 h 302"/>
                  <a:gd name="T2" fmla="*/ 1838 w 302"/>
                  <a:gd name="T3" fmla="*/ 3585 h 302"/>
                  <a:gd name="T4" fmla="*/ 10 w 302"/>
                  <a:gd name="T5" fmla="*/ 1798 h 302"/>
                  <a:gd name="T6" fmla="*/ 1838 w 302"/>
                  <a:gd name="T7" fmla="*/ 10 h 302"/>
                  <a:gd name="T8" fmla="*/ 3661 w 302"/>
                  <a:gd name="T9" fmla="*/ 1798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302"/>
                  <a:gd name="T17" fmla="*/ 302 w 302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302">
                    <a:moveTo>
                      <a:pt x="301" y="151"/>
                    </a:moveTo>
                    <a:cubicBezTo>
                      <a:pt x="301" y="234"/>
                      <a:pt x="234" y="302"/>
                      <a:pt x="151" y="301"/>
                    </a:cubicBezTo>
                    <a:cubicBezTo>
                      <a:pt x="68" y="301"/>
                      <a:pt x="0" y="234"/>
                      <a:pt x="1" y="151"/>
                    </a:cubicBezTo>
                    <a:cubicBezTo>
                      <a:pt x="1" y="68"/>
                      <a:pt x="68" y="0"/>
                      <a:pt x="151" y="1"/>
                    </a:cubicBezTo>
                    <a:cubicBezTo>
                      <a:pt x="234" y="1"/>
                      <a:pt x="302" y="68"/>
                      <a:pt x="301" y="151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Freeform 52"/>
              <p:cNvSpPr>
                <a:spLocks noEditPoints="1"/>
              </p:cNvSpPr>
              <p:nvPr/>
            </p:nvSpPr>
            <p:spPr bwMode="auto">
              <a:xfrm>
                <a:off x="3339" y="1914"/>
                <a:ext cx="823" cy="814"/>
              </a:xfrm>
              <a:custGeom>
                <a:avLst/>
                <a:gdLst>
                  <a:gd name="T0" fmla="*/ 0 w 236"/>
                  <a:gd name="T1" fmla="*/ 1404 h 236"/>
                  <a:gd name="T2" fmla="*/ 24 w 236"/>
                  <a:gd name="T3" fmla="*/ 1404 h 236"/>
                  <a:gd name="T4" fmla="*/ 0 w 236"/>
                  <a:gd name="T5" fmla="*/ 1404 h 236"/>
                  <a:gd name="T6" fmla="*/ 439 w 236"/>
                  <a:gd name="T7" fmla="*/ 428 h 236"/>
                  <a:gd name="T8" fmla="*/ 0 w 236"/>
                  <a:gd name="T9" fmla="*/ 1404 h 236"/>
                  <a:gd name="T10" fmla="*/ 1437 w 236"/>
                  <a:gd name="T11" fmla="*/ 0 h 236"/>
                  <a:gd name="T12" fmla="*/ 439 w 236"/>
                  <a:gd name="T13" fmla="*/ 428 h 236"/>
                  <a:gd name="T14" fmla="*/ 1437 w 236"/>
                  <a:gd name="T15" fmla="*/ 0 h 236"/>
                  <a:gd name="T16" fmla="*/ 1437 w 236"/>
                  <a:gd name="T17" fmla="*/ 24 h 236"/>
                  <a:gd name="T18" fmla="*/ 1437 w 236"/>
                  <a:gd name="T19" fmla="*/ 0 h 236"/>
                  <a:gd name="T20" fmla="*/ 1437 w 236"/>
                  <a:gd name="T21" fmla="*/ 0 h 236"/>
                  <a:gd name="T22" fmla="*/ 1437 w 236"/>
                  <a:gd name="T23" fmla="*/ 24 h 236"/>
                  <a:gd name="T24" fmla="*/ 1437 w 236"/>
                  <a:gd name="T25" fmla="*/ 0 h 236"/>
                  <a:gd name="T26" fmla="*/ 2431 w 236"/>
                  <a:gd name="T27" fmla="*/ 428 h 236"/>
                  <a:gd name="T28" fmla="*/ 1437 w 236"/>
                  <a:gd name="T29" fmla="*/ 0 h 236"/>
                  <a:gd name="T30" fmla="*/ 2870 w 236"/>
                  <a:gd name="T31" fmla="*/ 1404 h 236"/>
                  <a:gd name="T32" fmla="*/ 2431 w 236"/>
                  <a:gd name="T33" fmla="*/ 428 h 236"/>
                  <a:gd name="T34" fmla="*/ 2870 w 236"/>
                  <a:gd name="T35" fmla="*/ 1404 h 236"/>
                  <a:gd name="T36" fmla="*/ 2846 w 236"/>
                  <a:gd name="T37" fmla="*/ 1404 h 236"/>
                  <a:gd name="T38" fmla="*/ 2870 w 236"/>
                  <a:gd name="T39" fmla="*/ 1404 h 236"/>
                  <a:gd name="T40" fmla="*/ 2870 w 236"/>
                  <a:gd name="T41" fmla="*/ 1404 h 236"/>
                  <a:gd name="T42" fmla="*/ 2846 w 236"/>
                  <a:gd name="T43" fmla="*/ 1404 h 236"/>
                  <a:gd name="T44" fmla="*/ 2870 w 236"/>
                  <a:gd name="T45" fmla="*/ 1404 h 236"/>
                  <a:gd name="T46" fmla="*/ 2431 w 236"/>
                  <a:gd name="T47" fmla="*/ 2380 h 236"/>
                  <a:gd name="T48" fmla="*/ 2870 w 236"/>
                  <a:gd name="T49" fmla="*/ 1404 h 236"/>
                  <a:gd name="T50" fmla="*/ 1437 w 236"/>
                  <a:gd name="T51" fmla="*/ 2808 h 236"/>
                  <a:gd name="T52" fmla="*/ 2431 w 236"/>
                  <a:gd name="T53" fmla="*/ 2380 h 236"/>
                  <a:gd name="T54" fmla="*/ 1437 w 236"/>
                  <a:gd name="T55" fmla="*/ 2808 h 236"/>
                  <a:gd name="T56" fmla="*/ 1437 w 236"/>
                  <a:gd name="T57" fmla="*/ 2783 h 236"/>
                  <a:gd name="T58" fmla="*/ 1437 w 236"/>
                  <a:gd name="T59" fmla="*/ 2808 h 236"/>
                  <a:gd name="T60" fmla="*/ 1437 w 236"/>
                  <a:gd name="T61" fmla="*/ 2808 h 236"/>
                  <a:gd name="T62" fmla="*/ 1437 w 236"/>
                  <a:gd name="T63" fmla="*/ 2783 h 236"/>
                  <a:gd name="T64" fmla="*/ 1437 w 236"/>
                  <a:gd name="T65" fmla="*/ 2808 h 236"/>
                  <a:gd name="T66" fmla="*/ 439 w 236"/>
                  <a:gd name="T67" fmla="*/ 2380 h 236"/>
                  <a:gd name="T68" fmla="*/ 1437 w 236"/>
                  <a:gd name="T69" fmla="*/ 2808 h 236"/>
                  <a:gd name="T70" fmla="*/ 0 w 236"/>
                  <a:gd name="T71" fmla="*/ 1404 h 236"/>
                  <a:gd name="T72" fmla="*/ 439 w 236"/>
                  <a:gd name="T73" fmla="*/ 2380 h 236"/>
                  <a:gd name="T74" fmla="*/ 0 w 236"/>
                  <a:gd name="T75" fmla="*/ 1404 h 236"/>
                  <a:gd name="T76" fmla="*/ 24 w 236"/>
                  <a:gd name="T77" fmla="*/ 1404 h 236"/>
                  <a:gd name="T78" fmla="*/ 0 w 236"/>
                  <a:gd name="T79" fmla="*/ 1404 h 2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6"/>
                  <a:gd name="T121" fmla="*/ 0 h 236"/>
                  <a:gd name="T122" fmla="*/ 236 w 236"/>
                  <a:gd name="T123" fmla="*/ 236 h 2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6" h="236"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  <a:moveTo>
                      <a:pt x="0" y="118"/>
                    </a:moveTo>
                    <a:cubicBezTo>
                      <a:pt x="0" y="86"/>
                      <a:pt x="13" y="56"/>
                      <a:pt x="35" y="35"/>
                    </a:cubicBezTo>
                    <a:lnTo>
                      <a:pt x="36" y="36"/>
                    </a:lnTo>
                    <a:cubicBezTo>
                      <a:pt x="15" y="57"/>
                      <a:pt x="2" y="86"/>
                      <a:pt x="2" y="118"/>
                    </a:cubicBezTo>
                    <a:lnTo>
                      <a:pt x="0" y="118"/>
                    </a:lnTo>
                    <a:close/>
                    <a:moveTo>
                      <a:pt x="35" y="35"/>
                    </a:moveTo>
                    <a:cubicBezTo>
                      <a:pt x="56" y="13"/>
                      <a:pt x="86" y="0"/>
                      <a:pt x="118" y="0"/>
                    </a:cubicBezTo>
                    <a:lnTo>
                      <a:pt x="118" y="2"/>
                    </a:lnTo>
                    <a:cubicBezTo>
                      <a:pt x="86" y="2"/>
                      <a:pt x="57" y="15"/>
                      <a:pt x="36" y="36"/>
                    </a:cubicBezTo>
                    <a:lnTo>
                      <a:pt x="35" y="35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cubicBezTo>
                      <a:pt x="150" y="0"/>
                      <a:pt x="180" y="13"/>
                      <a:pt x="201" y="35"/>
                    </a:cubicBezTo>
                    <a:lnTo>
                      <a:pt x="200" y="36"/>
                    </a:lnTo>
                    <a:cubicBezTo>
                      <a:pt x="179" y="15"/>
                      <a:pt x="150" y="2"/>
                      <a:pt x="118" y="2"/>
                    </a:cubicBezTo>
                    <a:lnTo>
                      <a:pt x="118" y="0"/>
                    </a:lnTo>
                    <a:close/>
                    <a:moveTo>
                      <a:pt x="201" y="35"/>
                    </a:moveTo>
                    <a:cubicBezTo>
                      <a:pt x="223" y="56"/>
                      <a:pt x="236" y="86"/>
                      <a:pt x="236" y="118"/>
                    </a:cubicBezTo>
                    <a:lnTo>
                      <a:pt x="234" y="118"/>
                    </a:lnTo>
                    <a:cubicBezTo>
                      <a:pt x="234" y="86"/>
                      <a:pt x="221" y="57"/>
                      <a:pt x="200" y="36"/>
                    </a:cubicBezTo>
                    <a:lnTo>
                      <a:pt x="201" y="35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cubicBezTo>
                      <a:pt x="236" y="150"/>
                      <a:pt x="223" y="180"/>
                      <a:pt x="201" y="201"/>
                    </a:cubicBezTo>
                    <a:lnTo>
                      <a:pt x="200" y="200"/>
                    </a:lnTo>
                    <a:cubicBezTo>
                      <a:pt x="221" y="179"/>
                      <a:pt x="234" y="150"/>
                      <a:pt x="234" y="118"/>
                    </a:cubicBezTo>
                    <a:lnTo>
                      <a:pt x="236" y="118"/>
                    </a:lnTo>
                    <a:close/>
                    <a:moveTo>
                      <a:pt x="201" y="201"/>
                    </a:moveTo>
                    <a:cubicBezTo>
                      <a:pt x="180" y="223"/>
                      <a:pt x="150" y="236"/>
                      <a:pt x="118" y="236"/>
                    </a:cubicBezTo>
                    <a:lnTo>
                      <a:pt x="118" y="234"/>
                    </a:lnTo>
                    <a:cubicBezTo>
                      <a:pt x="150" y="234"/>
                      <a:pt x="179" y="221"/>
                      <a:pt x="200" y="200"/>
                    </a:cubicBezTo>
                    <a:lnTo>
                      <a:pt x="201" y="201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cubicBezTo>
                      <a:pt x="86" y="236"/>
                      <a:pt x="56" y="223"/>
                      <a:pt x="35" y="201"/>
                    </a:cubicBezTo>
                    <a:lnTo>
                      <a:pt x="36" y="200"/>
                    </a:lnTo>
                    <a:cubicBezTo>
                      <a:pt x="57" y="221"/>
                      <a:pt x="86" y="234"/>
                      <a:pt x="118" y="234"/>
                    </a:cubicBezTo>
                    <a:lnTo>
                      <a:pt x="118" y="236"/>
                    </a:lnTo>
                    <a:close/>
                    <a:moveTo>
                      <a:pt x="35" y="201"/>
                    </a:moveTo>
                    <a:cubicBezTo>
                      <a:pt x="13" y="180"/>
                      <a:pt x="0" y="150"/>
                      <a:pt x="0" y="118"/>
                    </a:cubicBezTo>
                    <a:lnTo>
                      <a:pt x="2" y="118"/>
                    </a:lnTo>
                    <a:cubicBezTo>
                      <a:pt x="2" y="150"/>
                      <a:pt x="15" y="179"/>
                      <a:pt x="36" y="200"/>
                    </a:cubicBezTo>
                    <a:lnTo>
                      <a:pt x="35" y="201"/>
                    </a:lnTo>
                    <a:close/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53"/>
              <p:cNvSpPr>
                <a:spLocks noEditPoints="1"/>
              </p:cNvSpPr>
              <p:nvPr/>
            </p:nvSpPr>
            <p:spPr bwMode="auto">
              <a:xfrm>
                <a:off x="3353" y="1928"/>
                <a:ext cx="795" cy="786"/>
              </a:xfrm>
              <a:custGeom>
                <a:avLst/>
                <a:gdLst>
                  <a:gd name="T0" fmla="*/ 0 w 228"/>
                  <a:gd name="T1" fmla="*/ 1355 h 228"/>
                  <a:gd name="T2" fmla="*/ 24 w 228"/>
                  <a:gd name="T3" fmla="*/ 1355 h 228"/>
                  <a:gd name="T4" fmla="*/ 0 w 228"/>
                  <a:gd name="T5" fmla="*/ 1355 h 228"/>
                  <a:gd name="T6" fmla="*/ 425 w 228"/>
                  <a:gd name="T7" fmla="*/ 417 h 228"/>
                  <a:gd name="T8" fmla="*/ 0 w 228"/>
                  <a:gd name="T9" fmla="*/ 1355 h 228"/>
                  <a:gd name="T10" fmla="*/ 1388 w 228"/>
                  <a:gd name="T11" fmla="*/ 0 h 228"/>
                  <a:gd name="T12" fmla="*/ 425 w 228"/>
                  <a:gd name="T13" fmla="*/ 417 h 228"/>
                  <a:gd name="T14" fmla="*/ 1388 w 228"/>
                  <a:gd name="T15" fmla="*/ 0 h 228"/>
                  <a:gd name="T16" fmla="*/ 1388 w 228"/>
                  <a:gd name="T17" fmla="*/ 24 h 228"/>
                  <a:gd name="T18" fmla="*/ 1388 w 228"/>
                  <a:gd name="T19" fmla="*/ 0 h 228"/>
                  <a:gd name="T20" fmla="*/ 1388 w 228"/>
                  <a:gd name="T21" fmla="*/ 0 h 228"/>
                  <a:gd name="T22" fmla="*/ 1388 w 228"/>
                  <a:gd name="T23" fmla="*/ 24 h 228"/>
                  <a:gd name="T24" fmla="*/ 1388 w 228"/>
                  <a:gd name="T25" fmla="*/ 0 h 228"/>
                  <a:gd name="T26" fmla="*/ 2347 w 228"/>
                  <a:gd name="T27" fmla="*/ 417 h 228"/>
                  <a:gd name="T28" fmla="*/ 1388 w 228"/>
                  <a:gd name="T29" fmla="*/ 0 h 228"/>
                  <a:gd name="T30" fmla="*/ 2772 w 228"/>
                  <a:gd name="T31" fmla="*/ 1355 h 228"/>
                  <a:gd name="T32" fmla="*/ 2347 w 228"/>
                  <a:gd name="T33" fmla="*/ 417 h 228"/>
                  <a:gd name="T34" fmla="*/ 2772 w 228"/>
                  <a:gd name="T35" fmla="*/ 1355 h 228"/>
                  <a:gd name="T36" fmla="*/ 2748 w 228"/>
                  <a:gd name="T37" fmla="*/ 1355 h 228"/>
                  <a:gd name="T38" fmla="*/ 2772 w 228"/>
                  <a:gd name="T39" fmla="*/ 1355 h 228"/>
                  <a:gd name="T40" fmla="*/ 2772 w 228"/>
                  <a:gd name="T41" fmla="*/ 1355 h 228"/>
                  <a:gd name="T42" fmla="*/ 2748 w 228"/>
                  <a:gd name="T43" fmla="*/ 1355 h 228"/>
                  <a:gd name="T44" fmla="*/ 2772 w 228"/>
                  <a:gd name="T45" fmla="*/ 1355 h 228"/>
                  <a:gd name="T46" fmla="*/ 2347 w 228"/>
                  <a:gd name="T47" fmla="*/ 2293 h 228"/>
                  <a:gd name="T48" fmla="*/ 2772 w 228"/>
                  <a:gd name="T49" fmla="*/ 1355 h 228"/>
                  <a:gd name="T50" fmla="*/ 1388 w 228"/>
                  <a:gd name="T51" fmla="*/ 2710 h 228"/>
                  <a:gd name="T52" fmla="*/ 2347 w 228"/>
                  <a:gd name="T53" fmla="*/ 2293 h 228"/>
                  <a:gd name="T54" fmla="*/ 1388 w 228"/>
                  <a:gd name="T55" fmla="*/ 2710 h 228"/>
                  <a:gd name="T56" fmla="*/ 1388 w 228"/>
                  <a:gd name="T57" fmla="*/ 2686 h 228"/>
                  <a:gd name="T58" fmla="*/ 1388 w 228"/>
                  <a:gd name="T59" fmla="*/ 2710 h 228"/>
                  <a:gd name="T60" fmla="*/ 1388 w 228"/>
                  <a:gd name="T61" fmla="*/ 2710 h 228"/>
                  <a:gd name="T62" fmla="*/ 1388 w 228"/>
                  <a:gd name="T63" fmla="*/ 2686 h 228"/>
                  <a:gd name="T64" fmla="*/ 1388 w 228"/>
                  <a:gd name="T65" fmla="*/ 2710 h 228"/>
                  <a:gd name="T66" fmla="*/ 425 w 228"/>
                  <a:gd name="T67" fmla="*/ 2293 h 228"/>
                  <a:gd name="T68" fmla="*/ 1388 w 228"/>
                  <a:gd name="T69" fmla="*/ 2710 h 228"/>
                  <a:gd name="T70" fmla="*/ 0 w 228"/>
                  <a:gd name="T71" fmla="*/ 1355 h 228"/>
                  <a:gd name="T72" fmla="*/ 425 w 228"/>
                  <a:gd name="T73" fmla="*/ 2293 h 228"/>
                  <a:gd name="T74" fmla="*/ 0 w 228"/>
                  <a:gd name="T75" fmla="*/ 1355 h 228"/>
                  <a:gd name="T76" fmla="*/ 24 w 228"/>
                  <a:gd name="T77" fmla="*/ 1355 h 228"/>
                  <a:gd name="T78" fmla="*/ 0 w 228"/>
                  <a:gd name="T79" fmla="*/ 1355 h 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8"/>
                  <a:gd name="T121" fmla="*/ 0 h 228"/>
                  <a:gd name="T122" fmla="*/ 228 w 228"/>
                  <a:gd name="T123" fmla="*/ 228 h 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8" h="228"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  <a:moveTo>
                      <a:pt x="0" y="114"/>
                    </a:moveTo>
                    <a:cubicBezTo>
                      <a:pt x="0" y="83"/>
                      <a:pt x="13" y="54"/>
                      <a:pt x="34" y="34"/>
                    </a:cubicBezTo>
                    <a:lnTo>
                      <a:pt x="35" y="35"/>
                    </a:lnTo>
                    <a:cubicBezTo>
                      <a:pt x="15" y="55"/>
                      <a:pt x="2" y="83"/>
                      <a:pt x="2" y="114"/>
                    </a:cubicBezTo>
                    <a:lnTo>
                      <a:pt x="0" y="114"/>
                    </a:lnTo>
                    <a:close/>
                    <a:moveTo>
                      <a:pt x="34" y="34"/>
                    </a:moveTo>
                    <a:cubicBezTo>
                      <a:pt x="54" y="13"/>
                      <a:pt x="83" y="0"/>
                      <a:pt x="114" y="0"/>
                    </a:cubicBezTo>
                    <a:lnTo>
                      <a:pt x="114" y="2"/>
                    </a:lnTo>
                    <a:cubicBezTo>
                      <a:pt x="83" y="2"/>
                      <a:pt x="55" y="15"/>
                      <a:pt x="35" y="35"/>
                    </a:cubicBezTo>
                    <a:lnTo>
                      <a:pt x="34" y="34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cubicBezTo>
                      <a:pt x="145" y="0"/>
                      <a:pt x="174" y="13"/>
                      <a:pt x="194" y="34"/>
                    </a:cubicBezTo>
                    <a:lnTo>
                      <a:pt x="193" y="35"/>
                    </a:lnTo>
                    <a:cubicBezTo>
                      <a:pt x="173" y="15"/>
                      <a:pt x="145" y="2"/>
                      <a:pt x="114" y="2"/>
                    </a:cubicBezTo>
                    <a:lnTo>
                      <a:pt x="114" y="0"/>
                    </a:lnTo>
                    <a:close/>
                    <a:moveTo>
                      <a:pt x="194" y="34"/>
                    </a:moveTo>
                    <a:cubicBezTo>
                      <a:pt x="215" y="54"/>
                      <a:pt x="228" y="83"/>
                      <a:pt x="228" y="114"/>
                    </a:cubicBezTo>
                    <a:lnTo>
                      <a:pt x="226" y="114"/>
                    </a:lnTo>
                    <a:cubicBezTo>
                      <a:pt x="226" y="83"/>
                      <a:pt x="213" y="55"/>
                      <a:pt x="193" y="35"/>
                    </a:cubicBezTo>
                    <a:lnTo>
                      <a:pt x="194" y="3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cubicBezTo>
                      <a:pt x="228" y="145"/>
                      <a:pt x="215" y="174"/>
                      <a:pt x="194" y="194"/>
                    </a:cubicBezTo>
                    <a:lnTo>
                      <a:pt x="193" y="193"/>
                    </a:lnTo>
                    <a:cubicBezTo>
                      <a:pt x="213" y="173"/>
                      <a:pt x="226" y="145"/>
                      <a:pt x="226" y="114"/>
                    </a:cubicBezTo>
                    <a:lnTo>
                      <a:pt x="228" y="114"/>
                    </a:lnTo>
                    <a:close/>
                    <a:moveTo>
                      <a:pt x="194" y="194"/>
                    </a:moveTo>
                    <a:cubicBezTo>
                      <a:pt x="174" y="215"/>
                      <a:pt x="145" y="228"/>
                      <a:pt x="114" y="228"/>
                    </a:cubicBezTo>
                    <a:lnTo>
                      <a:pt x="114" y="226"/>
                    </a:lnTo>
                    <a:cubicBezTo>
                      <a:pt x="145" y="226"/>
                      <a:pt x="173" y="213"/>
                      <a:pt x="193" y="193"/>
                    </a:cubicBezTo>
                    <a:lnTo>
                      <a:pt x="194" y="194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cubicBezTo>
                      <a:pt x="83" y="228"/>
                      <a:pt x="54" y="215"/>
                      <a:pt x="34" y="194"/>
                    </a:cubicBezTo>
                    <a:lnTo>
                      <a:pt x="35" y="193"/>
                    </a:lnTo>
                    <a:cubicBezTo>
                      <a:pt x="55" y="213"/>
                      <a:pt x="83" y="226"/>
                      <a:pt x="114" y="226"/>
                    </a:cubicBezTo>
                    <a:lnTo>
                      <a:pt x="114" y="228"/>
                    </a:lnTo>
                    <a:close/>
                    <a:moveTo>
                      <a:pt x="34" y="194"/>
                    </a:moveTo>
                    <a:cubicBezTo>
                      <a:pt x="13" y="174"/>
                      <a:pt x="0" y="145"/>
                      <a:pt x="0" y="114"/>
                    </a:cubicBezTo>
                    <a:lnTo>
                      <a:pt x="2" y="114"/>
                    </a:lnTo>
                    <a:cubicBezTo>
                      <a:pt x="2" y="145"/>
                      <a:pt x="15" y="173"/>
                      <a:pt x="35" y="193"/>
                    </a:cubicBezTo>
                    <a:lnTo>
                      <a:pt x="34" y="194"/>
                    </a:lnTo>
                    <a:close/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54"/>
              <p:cNvSpPr>
                <a:spLocks noEditPoints="1"/>
              </p:cNvSpPr>
              <p:nvPr/>
            </p:nvSpPr>
            <p:spPr bwMode="auto">
              <a:xfrm>
                <a:off x="3628" y="1811"/>
                <a:ext cx="245" cy="100"/>
              </a:xfrm>
              <a:custGeom>
                <a:avLst/>
                <a:gdLst>
                  <a:gd name="T0" fmla="*/ 0 w 70"/>
                  <a:gd name="T1" fmla="*/ 155 h 29"/>
                  <a:gd name="T2" fmla="*/ 332 w 70"/>
                  <a:gd name="T3" fmla="*/ 107 h 29"/>
                  <a:gd name="T4" fmla="*/ 318 w 70"/>
                  <a:gd name="T5" fmla="*/ 59 h 29"/>
                  <a:gd name="T6" fmla="*/ 283 w 70"/>
                  <a:gd name="T7" fmla="*/ 24 h 29"/>
                  <a:gd name="T8" fmla="*/ 392 w 70"/>
                  <a:gd name="T9" fmla="*/ 0 h 29"/>
                  <a:gd name="T10" fmla="*/ 441 w 70"/>
                  <a:gd name="T11" fmla="*/ 34 h 29"/>
                  <a:gd name="T12" fmla="*/ 455 w 70"/>
                  <a:gd name="T13" fmla="*/ 107 h 29"/>
                  <a:gd name="T14" fmla="*/ 553 w 70"/>
                  <a:gd name="T15" fmla="*/ 131 h 29"/>
                  <a:gd name="T16" fmla="*/ 637 w 70"/>
                  <a:gd name="T17" fmla="*/ 238 h 29"/>
                  <a:gd name="T18" fmla="*/ 857 w 70"/>
                  <a:gd name="T19" fmla="*/ 297 h 29"/>
                  <a:gd name="T20" fmla="*/ 612 w 70"/>
                  <a:gd name="T21" fmla="*/ 310 h 29"/>
                  <a:gd name="T22" fmla="*/ 514 w 70"/>
                  <a:gd name="T23" fmla="*/ 214 h 29"/>
                  <a:gd name="T24" fmla="*/ 455 w 70"/>
                  <a:gd name="T25" fmla="*/ 214 h 29"/>
                  <a:gd name="T26" fmla="*/ 455 w 70"/>
                  <a:gd name="T27" fmla="*/ 286 h 29"/>
                  <a:gd name="T28" fmla="*/ 416 w 70"/>
                  <a:gd name="T29" fmla="*/ 334 h 29"/>
                  <a:gd name="T30" fmla="*/ 308 w 70"/>
                  <a:gd name="T31" fmla="*/ 345 h 29"/>
                  <a:gd name="T32" fmla="*/ 343 w 70"/>
                  <a:gd name="T33" fmla="*/ 286 h 29"/>
                  <a:gd name="T34" fmla="*/ 343 w 70"/>
                  <a:gd name="T35" fmla="*/ 214 h 29"/>
                  <a:gd name="T36" fmla="*/ 63 w 70"/>
                  <a:gd name="T37" fmla="*/ 286 h 29"/>
                  <a:gd name="T38" fmla="*/ 0 w 70"/>
                  <a:gd name="T39" fmla="*/ 155 h 29"/>
                  <a:gd name="T40" fmla="*/ 49 w 70"/>
                  <a:gd name="T41" fmla="*/ 166 h 29"/>
                  <a:gd name="T42" fmla="*/ 87 w 70"/>
                  <a:gd name="T43" fmla="*/ 248 h 29"/>
                  <a:gd name="T44" fmla="*/ 87 w 70"/>
                  <a:gd name="T45" fmla="*/ 166 h 29"/>
                  <a:gd name="T46" fmla="*/ 245 w 70"/>
                  <a:gd name="T47" fmla="*/ 166 h 29"/>
                  <a:gd name="T48" fmla="*/ 98 w 70"/>
                  <a:gd name="T49" fmla="*/ 203 h 29"/>
                  <a:gd name="T50" fmla="*/ 245 w 70"/>
                  <a:gd name="T51" fmla="*/ 179 h 29"/>
                  <a:gd name="T52" fmla="*/ 112 w 70"/>
                  <a:gd name="T53" fmla="*/ 248 h 29"/>
                  <a:gd name="T54" fmla="*/ 259 w 70"/>
                  <a:gd name="T55" fmla="*/ 190 h 29"/>
                  <a:gd name="T56" fmla="*/ 343 w 70"/>
                  <a:gd name="T57" fmla="*/ 131 h 29"/>
                  <a:gd name="T58" fmla="*/ 455 w 70"/>
                  <a:gd name="T59" fmla="*/ 131 h 29"/>
                  <a:gd name="T60" fmla="*/ 343 w 70"/>
                  <a:gd name="T61" fmla="*/ 166 h 29"/>
                  <a:gd name="T62" fmla="*/ 455 w 70"/>
                  <a:gd name="T63" fmla="*/ 166 h 29"/>
                  <a:gd name="T64" fmla="*/ 343 w 70"/>
                  <a:gd name="T65" fmla="*/ 179 h 29"/>
                  <a:gd name="T66" fmla="*/ 455 w 70"/>
                  <a:gd name="T67" fmla="*/ 179 h 29"/>
                  <a:gd name="T68" fmla="*/ 504 w 70"/>
                  <a:gd name="T69" fmla="*/ 166 h 29"/>
                  <a:gd name="T70" fmla="*/ 588 w 70"/>
                  <a:gd name="T71" fmla="*/ 248 h 29"/>
                  <a:gd name="T72" fmla="*/ 700 w 70"/>
                  <a:gd name="T73" fmla="*/ 272 h 29"/>
                  <a:gd name="T74" fmla="*/ 847 w 70"/>
                  <a:gd name="T75" fmla="*/ 297 h 29"/>
                  <a:gd name="T76" fmla="*/ 343 w 70"/>
                  <a:gd name="T77" fmla="*/ 34 h 29"/>
                  <a:gd name="T78" fmla="*/ 392 w 70"/>
                  <a:gd name="T79" fmla="*/ 34 h 29"/>
                  <a:gd name="T80" fmla="*/ 367 w 70"/>
                  <a:gd name="T81" fmla="*/ 97 h 29"/>
                  <a:gd name="T82" fmla="*/ 367 w 70"/>
                  <a:gd name="T83" fmla="*/ 59 h 29"/>
                  <a:gd name="T84" fmla="*/ 416 w 70"/>
                  <a:gd name="T85" fmla="*/ 83 h 29"/>
                  <a:gd name="T86" fmla="*/ 416 w 70"/>
                  <a:gd name="T87" fmla="*/ 48 h 29"/>
                  <a:gd name="T88" fmla="*/ 367 w 70"/>
                  <a:gd name="T89" fmla="*/ 321 h 29"/>
                  <a:gd name="T90" fmla="*/ 381 w 70"/>
                  <a:gd name="T91" fmla="*/ 286 h 29"/>
                  <a:gd name="T92" fmla="*/ 406 w 70"/>
                  <a:gd name="T93" fmla="*/ 321 h 29"/>
                  <a:gd name="T94" fmla="*/ 416 w 70"/>
                  <a:gd name="T95" fmla="*/ 297 h 29"/>
                  <a:gd name="T96" fmla="*/ 381 w 70"/>
                  <a:gd name="T97" fmla="*/ 262 h 29"/>
                  <a:gd name="T98" fmla="*/ 381 w 70"/>
                  <a:gd name="T99" fmla="*/ 214 h 29"/>
                  <a:gd name="T100" fmla="*/ 416 w 70"/>
                  <a:gd name="T101" fmla="*/ 262 h 29"/>
                  <a:gd name="T102" fmla="*/ 416 w 70"/>
                  <a:gd name="T103" fmla="*/ 214 h 29"/>
                  <a:gd name="T104" fmla="*/ 626 w 70"/>
                  <a:gd name="T105" fmla="*/ 272 h 29"/>
                  <a:gd name="T106" fmla="*/ 637 w 70"/>
                  <a:gd name="T107" fmla="*/ 262 h 29"/>
                  <a:gd name="T108" fmla="*/ 651 w 70"/>
                  <a:gd name="T109" fmla="*/ 272 h 29"/>
                  <a:gd name="T110" fmla="*/ 637 w 70"/>
                  <a:gd name="T111" fmla="*/ 286 h 29"/>
                  <a:gd name="T112" fmla="*/ 626 w 70"/>
                  <a:gd name="T113" fmla="*/ 272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0" y="13"/>
                    </a:moveTo>
                    <a:lnTo>
                      <a:pt x="27" y="9"/>
                    </a:lnTo>
                    <a:lnTo>
                      <a:pt x="26" y="5"/>
                    </a:lnTo>
                    <a:lnTo>
                      <a:pt x="23" y="2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37" y="9"/>
                    </a:lnTo>
                    <a:cubicBezTo>
                      <a:pt x="37" y="9"/>
                      <a:pt x="42" y="9"/>
                      <a:pt x="45" y="11"/>
                    </a:cubicBezTo>
                    <a:cubicBezTo>
                      <a:pt x="48" y="14"/>
                      <a:pt x="51" y="20"/>
                      <a:pt x="52" y="20"/>
                    </a:cubicBezTo>
                    <a:cubicBezTo>
                      <a:pt x="53" y="20"/>
                      <a:pt x="70" y="25"/>
                      <a:pt x="70" y="25"/>
                    </a:cubicBezTo>
                    <a:lnTo>
                      <a:pt x="50" y="26"/>
                    </a:lnTo>
                    <a:cubicBezTo>
                      <a:pt x="50" y="26"/>
                      <a:pt x="44" y="19"/>
                      <a:pt x="42" y="18"/>
                    </a:cubicBezTo>
                    <a:cubicBezTo>
                      <a:pt x="41" y="18"/>
                      <a:pt x="37" y="18"/>
                      <a:pt x="37" y="18"/>
                    </a:cubicBezTo>
                    <a:lnTo>
                      <a:pt x="37" y="24"/>
                    </a:lnTo>
                    <a:lnTo>
                      <a:pt x="34" y="28"/>
                    </a:lnTo>
                    <a:lnTo>
                      <a:pt x="25" y="29"/>
                    </a:lnTo>
                    <a:lnTo>
                      <a:pt x="28" y="24"/>
                    </a:lnTo>
                    <a:lnTo>
                      <a:pt x="28" y="1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  <a:moveTo>
                      <a:pt x="4" y="14"/>
                    </a:moveTo>
                    <a:lnTo>
                      <a:pt x="7" y="21"/>
                    </a:lnTo>
                    <a:moveTo>
                      <a:pt x="7" y="14"/>
                    </a:moveTo>
                    <a:lnTo>
                      <a:pt x="20" y="14"/>
                    </a:lnTo>
                    <a:moveTo>
                      <a:pt x="8" y="17"/>
                    </a:moveTo>
                    <a:lnTo>
                      <a:pt x="20" y="15"/>
                    </a:lnTo>
                    <a:moveTo>
                      <a:pt x="9" y="21"/>
                    </a:moveTo>
                    <a:lnTo>
                      <a:pt x="21" y="16"/>
                    </a:lnTo>
                    <a:moveTo>
                      <a:pt x="28" y="11"/>
                    </a:moveTo>
                    <a:lnTo>
                      <a:pt x="37" y="11"/>
                    </a:lnTo>
                    <a:moveTo>
                      <a:pt x="28" y="14"/>
                    </a:moveTo>
                    <a:lnTo>
                      <a:pt x="37" y="14"/>
                    </a:lnTo>
                    <a:moveTo>
                      <a:pt x="28" y="15"/>
                    </a:moveTo>
                    <a:lnTo>
                      <a:pt x="37" y="15"/>
                    </a:lnTo>
                    <a:moveTo>
                      <a:pt x="41" y="14"/>
                    </a:moveTo>
                    <a:lnTo>
                      <a:pt x="48" y="21"/>
                    </a:lnTo>
                    <a:moveTo>
                      <a:pt x="57" y="23"/>
                    </a:moveTo>
                    <a:lnTo>
                      <a:pt x="69" y="25"/>
                    </a:lnTo>
                    <a:moveTo>
                      <a:pt x="28" y="3"/>
                    </a:moveTo>
                    <a:lnTo>
                      <a:pt x="32" y="3"/>
                    </a:lnTo>
                    <a:moveTo>
                      <a:pt x="30" y="8"/>
                    </a:moveTo>
                    <a:lnTo>
                      <a:pt x="30" y="5"/>
                    </a:lnTo>
                    <a:moveTo>
                      <a:pt x="34" y="7"/>
                    </a:moveTo>
                    <a:lnTo>
                      <a:pt x="34" y="4"/>
                    </a:lnTo>
                    <a:moveTo>
                      <a:pt x="30" y="27"/>
                    </a:moveTo>
                    <a:lnTo>
                      <a:pt x="31" y="24"/>
                    </a:lnTo>
                    <a:moveTo>
                      <a:pt x="33" y="27"/>
                    </a:moveTo>
                    <a:lnTo>
                      <a:pt x="34" y="25"/>
                    </a:lnTo>
                    <a:moveTo>
                      <a:pt x="31" y="22"/>
                    </a:moveTo>
                    <a:lnTo>
                      <a:pt x="31" y="18"/>
                    </a:lnTo>
                    <a:moveTo>
                      <a:pt x="34" y="22"/>
                    </a:moveTo>
                    <a:lnTo>
                      <a:pt x="34" y="18"/>
                    </a:lnTo>
                    <a:moveTo>
                      <a:pt x="51" y="23"/>
                    </a:moveTo>
                    <a:cubicBezTo>
                      <a:pt x="51" y="22"/>
                      <a:pt x="51" y="22"/>
                      <a:pt x="52" y="22"/>
                    </a:cubicBezTo>
                    <a:cubicBezTo>
                      <a:pt x="53" y="22"/>
                      <a:pt x="53" y="22"/>
                      <a:pt x="53" y="23"/>
                    </a:cubicBezTo>
                    <a:cubicBezTo>
                      <a:pt x="53" y="24"/>
                      <a:pt x="53" y="24"/>
                      <a:pt x="52" y="24"/>
                    </a:cubicBezTo>
                    <a:cubicBezTo>
                      <a:pt x="51" y="24"/>
                      <a:pt x="51" y="24"/>
                      <a:pt x="51" y="23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55"/>
              <p:cNvSpPr>
                <a:spLocks noEditPoints="1"/>
              </p:cNvSpPr>
              <p:nvPr/>
            </p:nvSpPr>
            <p:spPr bwMode="auto">
              <a:xfrm>
                <a:off x="3876" y="1855"/>
                <a:ext cx="196" cy="159"/>
              </a:xfrm>
              <a:custGeom>
                <a:avLst/>
                <a:gdLst>
                  <a:gd name="T0" fmla="*/ 25 w 56"/>
                  <a:gd name="T1" fmla="*/ 0 h 46"/>
                  <a:gd name="T2" fmla="*/ 319 w 56"/>
                  <a:gd name="T3" fmla="*/ 121 h 46"/>
                  <a:gd name="T4" fmla="*/ 343 w 56"/>
                  <a:gd name="T5" fmla="*/ 83 h 46"/>
                  <a:gd name="T6" fmla="*/ 333 w 56"/>
                  <a:gd name="T7" fmla="*/ 24 h 46"/>
                  <a:gd name="T8" fmla="*/ 430 w 56"/>
                  <a:gd name="T9" fmla="*/ 73 h 46"/>
                  <a:gd name="T10" fmla="*/ 466 w 56"/>
                  <a:gd name="T11" fmla="*/ 121 h 46"/>
                  <a:gd name="T12" fmla="*/ 441 w 56"/>
                  <a:gd name="T13" fmla="*/ 180 h 46"/>
                  <a:gd name="T14" fmla="*/ 504 w 56"/>
                  <a:gd name="T15" fmla="*/ 263 h 46"/>
                  <a:gd name="T16" fmla="*/ 529 w 56"/>
                  <a:gd name="T17" fmla="*/ 384 h 46"/>
                  <a:gd name="T18" fmla="*/ 686 w 56"/>
                  <a:gd name="T19" fmla="*/ 550 h 46"/>
                  <a:gd name="T20" fmla="*/ 466 w 56"/>
                  <a:gd name="T21" fmla="*/ 429 h 46"/>
                  <a:gd name="T22" fmla="*/ 430 w 56"/>
                  <a:gd name="T23" fmla="*/ 321 h 46"/>
                  <a:gd name="T24" fmla="*/ 368 w 56"/>
                  <a:gd name="T25" fmla="*/ 277 h 46"/>
                  <a:gd name="T26" fmla="*/ 343 w 56"/>
                  <a:gd name="T27" fmla="*/ 335 h 46"/>
                  <a:gd name="T28" fmla="*/ 284 w 56"/>
                  <a:gd name="T29" fmla="*/ 370 h 46"/>
                  <a:gd name="T30" fmla="*/ 186 w 56"/>
                  <a:gd name="T31" fmla="*/ 321 h 46"/>
                  <a:gd name="T32" fmla="*/ 245 w 56"/>
                  <a:gd name="T33" fmla="*/ 287 h 46"/>
                  <a:gd name="T34" fmla="*/ 284 w 56"/>
                  <a:gd name="T35" fmla="*/ 228 h 46"/>
                  <a:gd name="T36" fmla="*/ 0 w 56"/>
                  <a:gd name="T37" fmla="*/ 156 h 46"/>
                  <a:gd name="T38" fmla="*/ 25 w 56"/>
                  <a:gd name="T39" fmla="*/ 0 h 46"/>
                  <a:gd name="T40" fmla="*/ 49 w 56"/>
                  <a:gd name="T41" fmla="*/ 35 h 46"/>
                  <a:gd name="T42" fmla="*/ 39 w 56"/>
                  <a:gd name="T43" fmla="*/ 131 h 46"/>
                  <a:gd name="T44" fmla="*/ 88 w 56"/>
                  <a:gd name="T45" fmla="*/ 59 h 46"/>
                  <a:gd name="T46" fmla="*/ 235 w 56"/>
                  <a:gd name="T47" fmla="*/ 131 h 46"/>
                  <a:gd name="T48" fmla="*/ 74 w 56"/>
                  <a:gd name="T49" fmla="*/ 97 h 46"/>
                  <a:gd name="T50" fmla="*/ 220 w 56"/>
                  <a:gd name="T51" fmla="*/ 156 h 46"/>
                  <a:gd name="T52" fmla="*/ 74 w 56"/>
                  <a:gd name="T53" fmla="*/ 142 h 46"/>
                  <a:gd name="T54" fmla="*/ 220 w 56"/>
                  <a:gd name="T55" fmla="*/ 166 h 46"/>
                  <a:gd name="T56" fmla="*/ 319 w 56"/>
                  <a:gd name="T57" fmla="*/ 156 h 46"/>
                  <a:gd name="T58" fmla="*/ 416 w 56"/>
                  <a:gd name="T59" fmla="*/ 214 h 46"/>
                  <a:gd name="T60" fmla="*/ 308 w 56"/>
                  <a:gd name="T61" fmla="*/ 180 h 46"/>
                  <a:gd name="T62" fmla="*/ 406 w 56"/>
                  <a:gd name="T63" fmla="*/ 228 h 46"/>
                  <a:gd name="T64" fmla="*/ 294 w 56"/>
                  <a:gd name="T65" fmla="*/ 204 h 46"/>
                  <a:gd name="T66" fmla="*/ 392 w 56"/>
                  <a:gd name="T67" fmla="*/ 252 h 46"/>
                  <a:gd name="T68" fmla="*/ 455 w 56"/>
                  <a:gd name="T69" fmla="*/ 263 h 46"/>
                  <a:gd name="T70" fmla="*/ 480 w 56"/>
                  <a:gd name="T71" fmla="*/ 384 h 46"/>
                  <a:gd name="T72" fmla="*/ 553 w 56"/>
                  <a:gd name="T73" fmla="*/ 453 h 46"/>
                  <a:gd name="T74" fmla="*/ 676 w 56"/>
                  <a:gd name="T75" fmla="*/ 539 h 46"/>
                  <a:gd name="T76" fmla="*/ 382 w 56"/>
                  <a:gd name="T77" fmla="*/ 73 h 46"/>
                  <a:gd name="T78" fmla="*/ 416 w 56"/>
                  <a:gd name="T79" fmla="*/ 97 h 46"/>
                  <a:gd name="T80" fmla="*/ 357 w 56"/>
                  <a:gd name="T81" fmla="*/ 131 h 46"/>
                  <a:gd name="T82" fmla="*/ 382 w 56"/>
                  <a:gd name="T83" fmla="*/ 97 h 46"/>
                  <a:gd name="T84" fmla="*/ 416 w 56"/>
                  <a:gd name="T85" fmla="*/ 156 h 46"/>
                  <a:gd name="T86" fmla="*/ 430 w 56"/>
                  <a:gd name="T87" fmla="*/ 121 h 46"/>
                  <a:gd name="T88" fmla="*/ 245 w 56"/>
                  <a:gd name="T89" fmla="*/ 321 h 46"/>
                  <a:gd name="T90" fmla="*/ 270 w 56"/>
                  <a:gd name="T91" fmla="*/ 311 h 46"/>
                  <a:gd name="T92" fmla="*/ 284 w 56"/>
                  <a:gd name="T93" fmla="*/ 346 h 46"/>
                  <a:gd name="T94" fmla="*/ 308 w 56"/>
                  <a:gd name="T95" fmla="*/ 335 h 46"/>
                  <a:gd name="T96" fmla="*/ 284 w 56"/>
                  <a:gd name="T97" fmla="*/ 287 h 46"/>
                  <a:gd name="T98" fmla="*/ 308 w 56"/>
                  <a:gd name="T99" fmla="*/ 252 h 46"/>
                  <a:gd name="T100" fmla="*/ 319 w 56"/>
                  <a:gd name="T101" fmla="*/ 297 h 46"/>
                  <a:gd name="T102" fmla="*/ 343 w 56"/>
                  <a:gd name="T103" fmla="*/ 263 h 46"/>
                  <a:gd name="T104" fmla="*/ 490 w 56"/>
                  <a:gd name="T105" fmla="*/ 418 h 46"/>
                  <a:gd name="T106" fmla="*/ 515 w 56"/>
                  <a:gd name="T107" fmla="*/ 408 h 46"/>
                  <a:gd name="T108" fmla="*/ 515 w 56"/>
                  <a:gd name="T109" fmla="*/ 429 h 46"/>
                  <a:gd name="T110" fmla="*/ 504 w 56"/>
                  <a:gd name="T111" fmla="*/ 429 h 46"/>
                  <a:gd name="T112" fmla="*/ 490 w 56"/>
                  <a:gd name="T113" fmla="*/ 418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2" y="0"/>
                    </a:moveTo>
                    <a:lnTo>
                      <a:pt x="26" y="10"/>
                    </a:lnTo>
                    <a:lnTo>
                      <a:pt x="28" y="7"/>
                    </a:lnTo>
                    <a:lnTo>
                      <a:pt x="27" y="2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6" y="15"/>
                    </a:lnTo>
                    <a:cubicBezTo>
                      <a:pt x="36" y="15"/>
                      <a:pt x="40" y="18"/>
                      <a:pt x="41" y="22"/>
                    </a:cubicBezTo>
                    <a:cubicBezTo>
                      <a:pt x="42" y="25"/>
                      <a:pt x="42" y="32"/>
                      <a:pt x="43" y="32"/>
                    </a:cubicBezTo>
                    <a:cubicBezTo>
                      <a:pt x="44" y="33"/>
                      <a:pt x="56" y="46"/>
                      <a:pt x="56" y="46"/>
                    </a:cubicBezTo>
                    <a:lnTo>
                      <a:pt x="38" y="36"/>
                    </a:lnTo>
                    <a:cubicBezTo>
                      <a:pt x="38" y="36"/>
                      <a:pt x="36" y="28"/>
                      <a:pt x="35" y="27"/>
                    </a:cubicBezTo>
                    <a:cubicBezTo>
                      <a:pt x="34" y="25"/>
                      <a:pt x="30" y="23"/>
                      <a:pt x="30" y="23"/>
                    </a:cubicBezTo>
                    <a:lnTo>
                      <a:pt x="28" y="28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20" y="24"/>
                    </a:lnTo>
                    <a:lnTo>
                      <a:pt x="23" y="19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3" y="11"/>
                    </a:lnTo>
                    <a:moveTo>
                      <a:pt x="7" y="5"/>
                    </a:moveTo>
                    <a:lnTo>
                      <a:pt x="19" y="11"/>
                    </a:lnTo>
                    <a:moveTo>
                      <a:pt x="6" y="8"/>
                    </a:moveTo>
                    <a:lnTo>
                      <a:pt x="18" y="13"/>
                    </a:lnTo>
                    <a:moveTo>
                      <a:pt x="6" y="12"/>
                    </a:moveTo>
                    <a:lnTo>
                      <a:pt x="18" y="14"/>
                    </a:lnTo>
                    <a:moveTo>
                      <a:pt x="26" y="13"/>
                    </a:moveTo>
                    <a:lnTo>
                      <a:pt x="34" y="18"/>
                    </a:lnTo>
                    <a:moveTo>
                      <a:pt x="25" y="15"/>
                    </a:moveTo>
                    <a:lnTo>
                      <a:pt x="33" y="19"/>
                    </a:lnTo>
                    <a:moveTo>
                      <a:pt x="24" y="17"/>
                    </a:moveTo>
                    <a:lnTo>
                      <a:pt x="32" y="21"/>
                    </a:lnTo>
                    <a:moveTo>
                      <a:pt x="37" y="22"/>
                    </a:moveTo>
                    <a:lnTo>
                      <a:pt x="39" y="32"/>
                    </a:lnTo>
                    <a:moveTo>
                      <a:pt x="45" y="38"/>
                    </a:moveTo>
                    <a:lnTo>
                      <a:pt x="55" y="45"/>
                    </a:lnTo>
                    <a:moveTo>
                      <a:pt x="31" y="6"/>
                    </a:moveTo>
                    <a:lnTo>
                      <a:pt x="34" y="8"/>
                    </a:lnTo>
                    <a:moveTo>
                      <a:pt x="29" y="11"/>
                    </a:moveTo>
                    <a:lnTo>
                      <a:pt x="31" y="8"/>
                    </a:lnTo>
                    <a:moveTo>
                      <a:pt x="34" y="13"/>
                    </a:moveTo>
                    <a:lnTo>
                      <a:pt x="35" y="10"/>
                    </a:lnTo>
                    <a:moveTo>
                      <a:pt x="20" y="27"/>
                    </a:moveTo>
                    <a:lnTo>
                      <a:pt x="22" y="26"/>
                    </a:lnTo>
                    <a:moveTo>
                      <a:pt x="23" y="29"/>
                    </a:moveTo>
                    <a:lnTo>
                      <a:pt x="25" y="28"/>
                    </a:lnTo>
                    <a:moveTo>
                      <a:pt x="23" y="24"/>
                    </a:moveTo>
                    <a:lnTo>
                      <a:pt x="25" y="21"/>
                    </a:lnTo>
                    <a:moveTo>
                      <a:pt x="26" y="25"/>
                    </a:moveTo>
                    <a:lnTo>
                      <a:pt x="28" y="22"/>
                    </a:lnTo>
                    <a:moveTo>
                      <a:pt x="40" y="35"/>
                    </a:moveTo>
                    <a:cubicBezTo>
                      <a:pt x="41" y="34"/>
                      <a:pt x="41" y="34"/>
                      <a:pt x="42" y="34"/>
                    </a:cubicBezTo>
                    <a:cubicBezTo>
                      <a:pt x="42" y="35"/>
                      <a:pt x="43" y="35"/>
                      <a:pt x="42" y="36"/>
                    </a:cubicBezTo>
                    <a:cubicBezTo>
                      <a:pt x="42" y="36"/>
                      <a:pt x="41" y="37"/>
                      <a:pt x="41" y="36"/>
                    </a:cubicBezTo>
                    <a:cubicBezTo>
                      <a:pt x="40" y="36"/>
                      <a:pt x="40" y="35"/>
                      <a:pt x="40" y="35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Freeform 56"/>
              <p:cNvSpPr>
                <a:spLocks noEditPoints="1"/>
              </p:cNvSpPr>
              <p:nvPr/>
            </p:nvSpPr>
            <p:spPr bwMode="auto">
              <a:xfrm>
                <a:off x="4072" y="1983"/>
                <a:ext cx="118" cy="232"/>
              </a:xfrm>
              <a:custGeom>
                <a:avLst/>
                <a:gdLst>
                  <a:gd name="T0" fmla="*/ 97 w 34"/>
                  <a:gd name="T1" fmla="*/ 0 h 67"/>
                  <a:gd name="T2" fmla="*/ 288 w 34"/>
                  <a:gd name="T3" fmla="*/ 253 h 67"/>
                  <a:gd name="T4" fmla="*/ 337 w 34"/>
                  <a:gd name="T5" fmla="*/ 229 h 67"/>
                  <a:gd name="T6" fmla="*/ 337 w 34"/>
                  <a:gd name="T7" fmla="*/ 180 h 67"/>
                  <a:gd name="T8" fmla="*/ 410 w 34"/>
                  <a:gd name="T9" fmla="*/ 263 h 67"/>
                  <a:gd name="T10" fmla="*/ 410 w 34"/>
                  <a:gd name="T11" fmla="*/ 312 h 67"/>
                  <a:gd name="T12" fmla="*/ 361 w 34"/>
                  <a:gd name="T13" fmla="*/ 360 h 67"/>
                  <a:gd name="T14" fmla="*/ 375 w 34"/>
                  <a:gd name="T15" fmla="*/ 457 h 67"/>
                  <a:gd name="T16" fmla="*/ 337 w 34"/>
                  <a:gd name="T17" fmla="*/ 589 h 67"/>
                  <a:gd name="T18" fmla="*/ 385 w 34"/>
                  <a:gd name="T19" fmla="*/ 803 h 67"/>
                  <a:gd name="T20" fmla="*/ 253 w 34"/>
                  <a:gd name="T21" fmla="*/ 589 h 67"/>
                  <a:gd name="T22" fmla="*/ 288 w 34"/>
                  <a:gd name="T23" fmla="*/ 481 h 67"/>
                  <a:gd name="T24" fmla="*/ 253 w 34"/>
                  <a:gd name="T25" fmla="*/ 419 h 67"/>
                  <a:gd name="T26" fmla="*/ 205 w 34"/>
                  <a:gd name="T27" fmla="*/ 443 h 67"/>
                  <a:gd name="T28" fmla="*/ 132 w 34"/>
                  <a:gd name="T29" fmla="*/ 443 h 67"/>
                  <a:gd name="T30" fmla="*/ 73 w 34"/>
                  <a:gd name="T31" fmla="*/ 360 h 67"/>
                  <a:gd name="T32" fmla="*/ 146 w 34"/>
                  <a:gd name="T33" fmla="*/ 360 h 67"/>
                  <a:gd name="T34" fmla="*/ 205 w 34"/>
                  <a:gd name="T35" fmla="*/ 322 h 67"/>
                  <a:gd name="T36" fmla="*/ 0 w 34"/>
                  <a:gd name="T37" fmla="*/ 121 h 67"/>
                  <a:gd name="T38" fmla="*/ 97 w 34"/>
                  <a:gd name="T39" fmla="*/ 0 h 67"/>
                  <a:gd name="T40" fmla="*/ 108 w 34"/>
                  <a:gd name="T41" fmla="*/ 48 h 67"/>
                  <a:gd name="T42" fmla="*/ 49 w 34"/>
                  <a:gd name="T43" fmla="*/ 121 h 67"/>
                  <a:gd name="T44" fmla="*/ 121 w 34"/>
                  <a:gd name="T45" fmla="*/ 83 h 67"/>
                  <a:gd name="T46" fmla="*/ 205 w 34"/>
                  <a:gd name="T47" fmla="*/ 215 h 67"/>
                  <a:gd name="T48" fmla="*/ 97 w 34"/>
                  <a:gd name="T49" fmla="*/ 107 h 67"/>
                  <a:gd name="T50" fmla="*/ 194 w 34"/>
                  <a:gd name="T51" fmla="*/ 229 h 67"/>
                  <a:gd name="T52" fmla="*/ 73 w 34"/>
                  <a:gd name="T53" fmla="*/ 145 h 67"/>
                  <a:gd name="T54" fmla="*/ 180 w 34"/>
                  <a:gd name="T55" fmla="*/ 239 h 67"/>
                  <a:gd name="T56" fmla="*/ 278 w 34"/>
                  <a:gd name="T57" fmla="*/ 287 h 67"/>
                  <a:gd name="T58" fmla="*/ 326 w 34"/>
                  <a:gd name="T59" fmla="*/ 371 h 67"/>
                  <a:gd name="T60" fmla="*/ 253 w 34"/>
                  <a:gd name="T61" fmla="*/ 301 h 67"/>
                  <a:gd name="T62" fmla="*/ 302 w 34"/>
                  <a:gd name="T63" fmla="*/ 384 h 67"/>
                  <a:gd name="T64" fmla="*/ 229 w 34"/>
                  <a:gd name="T65" fmla="*/ 312 h 67"/>
                  <a:gd name="T66" fmla="*/ 288 w 34"/>
                  <a:gd name="T67" fmla="*/ 395 h 67"/>
                  <a:gd name="T68" fmla="*/ 326 w 34"/>
                  <a:gd name="T69" fmla="*/ 433 h 67"/>
                  <a:gd name="T70" fmla="*/ 302 w 34"/>
                  <a:gd name="T71" fmla="*/ 551 h 67"/>
                  <a:gd name="T72" fmla="*/ 326 w 34"/>
                  <a:gd name="T73" fmla="*/ 648 h 67"/>
                  <a:gd name="T74" fmla="*/ 375 w 34"/>
                  <a:gd name="T75" fmla="*/ 793 h 67"/>
                  <a:gd name="T76" fmla="*/ 361 w 34"/>
                  <a:gd name="T77" fmla="*/ 239 h 67"/>
                  <a:gd name="T78" fmla="*/ 399 w 34"/>
                  <a:gd name="T79" fmla="*/ 277 h 67"/>
                  <a:gd name="T80" fmla="*/ 312 w 34"/>
                  <a:gd name="T81" fmla="*/ 287 h 67"/>
                  <a:gd name="T82" fmla="*/ 351 w 34"/>
                  <a:gd name="T83" fmla="*/ 263 h 67"/>
                  <a:gd name="T84" fmla="*/ 351 w 34"/>
                  <a:gd name="T85" fmla="*/ 322 h 67"/>
                  <a:gd name="T86" fmla="*/ 385 w 34"/>
                  <a:gd name="T87" fmla="*/ 301 h 67"/>
                  <a:gd name="T88" fmla="*/ 121 w 34"/>
                  <a:gd name="T89" fmla="*/ 395 h 67"/>
                  <a:gd name="T90" fmla="*/ 156 w 34"/>
                  <a:gd name="T91" fmla="*/ 395 h 67"/>
                  <a:gd name="T92" fmla="*/ 146 w 34"/>
                  <a:gd name="T93" fmla="*/ 419 h 67"/>
                  <a:gd name="T94" fmla="*/ 170 w 34"/>
                  <a:gd name="T95" fmla="*/ 419 h 67"/>
                  <a:gd name="T96" fmla="*/ 180 w 34"/>
                  <a:gd name="T97" fmla="*/ 371 h 67"/>
                  <a:gd name="T98" fmla="*/ 215 w 34"/>
                  <a:gd name="T99" fmla="*/ 346 h 67"/>
                  <a:gd name="T100" fmla="*/ 194 w 34"/>
                  <a:gd name="T101" fmla="*/ 409 h 67"/>
                  <a:gd name="T102" fmla="*/ 239 w 34"/>
                  <a:gd name="T103" fmla="*/ 384 h 67"/>
                  <a:gd name="T104" fmla="*/ 288 w 34"/>
                  <a:gd name="T105" fmla="*/ 589 h 67"/>
                  <a:gd name="T106" fmla="*/ 312 w 34"/>
                  <a:gd name="T107" fmla="*/ 599 h 67"/>
                  <a:gd name="T108" fmla="*/ 302 w 34"/>
                  <a:gd name="T109" fmla="*/ 613 h 67"/>
                  <a:gd name="T110" fmla="*/ 288 w 34"/>
                  <a:gd name="T111" fmla="*/ 613 h 67"/>
                  <a:gd name="T112" fmla="*/ 288 w 34"/>
                  <a:gd name="T113" fmla="*/ 589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8" y="0"/>
                    </a:moveTo>
                    <a:lnTo>
                      <a:pt x="24" y="21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0" y="30"/>
                    </a:lnTo>
                    <a:cubicBezTo>
                      <a:pt x="30" y="30"/>
                      <a:pt x="32" y="35"/>
                      <a:pt x="31" y="38"/>
                    </a:cubicBezTo>
                    <a:cubicBezTo>
                      <a:pt x="31" y="42"/>
                      <a:pt x="27" y="47"/>
                      <a:pt x="28" y="49"/>
                    </a:cubicBezTo>
                    <a:cubicBezTo>
                      <a:pt x="28" y="50"/>
                      <a:pt x="32" y="67"/>
                      <a:pt x="32" y="67"/>
                    </a:cubicBezTo>
                    <a:lnTo>
                      <a:pt x="21" y="49"/>
                    </a:lnTo>
                    <a:cubicBezTo>
                      <a:pt x="21" y="49"/>
                      <a:pt x="24" y="41"/>
                      <a:pt x="24" y="40"/>
                    </a:cubicBezTo>
                    <a:cubicBezTo>
                      <a:pt x="23" y="38"/>
                      <a:pt x="21" y="35"/>
                      <a:pt x="21" y="35"/>
                    </a:cubicBezTo>
                    <a:lnTo>
                      <a:pt x="17" y="37"/>
                    </a:lnTo>
                    <a:lnTo>
                      <a:pt x="11" y="37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7" y="27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  <a:moveTo>
                      <a:pt x="9" y="4"/>
                    </a:moveTo>
                    <a:lnTo>
                      <a:pt x="4" y="10"/>
                    </a:lnTo>
                    <a:moveTo>
                      <a:pt x="10" y="7"/>
                    </a:moveTo>
                    <a:lnTo>
                      <a:pt x="17" y="18"/>
                    </a:lnTo>
                    <a:moveTo>
                      <a:pt x="8" y="9"/>
                    </a:moveTo>
                    <a:lnTo>
                      <a:pt x="16" y="19"/>
                    </a:lnTo>
                    <a:moveTo>
                      <a:pt x="6" y="12"/>
                    </a:moveTo>
                    <a:lnTo>
                      <a:pt x="15" y="20"/>
                    </a:lnTo>
                    <a:moveTo>
                      <a:pt x="23" y="24"/>
                    </a:moveTo>
                    <a:lnTo>
                      <a:pt x="27" y="31"/>
                    </a:lnTo>
                    <a:moveTo>
                      <a:pt x="21" y="25"/>
                    </a:moveTo>
                    <a:lnTo>
                      <a:pt x="25" y="32"/>
                    </a:lnTo>
                    <a:moveTo>
                      <a:pt x="19" y="26"/>
                    </a:moveTo>
                    <a:lnTo>
                      <a:pt x="24" y="33"/>
                    </a:lnTo>
                    <a:moveTo>
                      <a:pt x="27" y="36"/>
                    </a:moveTo>
                    <a:lnTo>
                      <a:pt x="25" y="46"/>
                    </a:lnTo>
                    <a:moveTo>
                      <a:pt x="27" y="54"/>
                    </a:moveTo>
                    <a:lnTo>
                      <a:pt x="31" y="66"/>
                    </a:lnTo>
                    <a:moveTo>
                      <a:pt x="30" y="20"/>
                    </a:moveTo>
                    <a:lnTo>
                      <a:pt x="33" y="23"/>
                    </a:lnTo>
                    <a:moveTo>
                      <a:pt x="26" y="24"/>
                    </a:moveTo>
                    <a:lnTo>
                      <a:pt x="29" y="22"/>
                    </a:lnTo>
                    <a:moveTo>
                      <a:pt x="29" y="27"/>
                    </a:moveTo>
                    <a:lnTo>
                      <a:pt x="32" y="25"/>
                    </a:lnTo>
                    <a:moveTo>
                      <a:pt x="10" y="33"/>
                    </a:moveTo>
                    <a:lnTo>
                      <a:pt x="13" y="33"/>
                    </a:lnTo>
                    <a:moveTo>
                      <a:pt x="12" y="35"/>
                    </a:moveTo>
                    <a:lnTo>
                      <a:pt x="14" y="35"/>
                    </a:lnTo>
                    <a:moveTo>
                      <a:pt x="15" y="31"/>
                    </a:moveTo>
                    <a:lnTo>
                      <a:pt x="18" y="29"/>
                    </a:lnTo>
                    <a:moveTo>
                      <a:pt x="16" y="34"/>
                    </a:moveTo>
                    <a:lnTo>
                      <a:pt x="20" y="32"/>
                    </a:lnTo>
                    <a:moveTo>
                      <a:pt x="24" y="49"/>
                    </a:moveTo>
                    <a:cubicBezTo>
                      <a:pt x="25" y="49"/>
                      <a:pt x="25" y="49"/>
                      <a:pt x="26" y="50"/>
                    </a:cubicBezTo>
                    <a:cubicBezTo>
                      <a:pt x="26" y="50"/>
                      <a:pt x="26" y="51"/>
                      <a:pt x="25" y="51"/>
                    </a:cubicBezTo>
                    <a:cubicBezTo>
                      <a:pt x="25" y="52"/>
                      <a:pt x="24" y="51"/>
                      <a:pt x="24" y="51"/>
                    </a:cubicBezTo>
                    <a:cubicBezTo>
                      <a:pt x="23" y="50"/>
                      <a:pt x="24" y="50"/>
                      <a:pt x="24" y="49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Freeform 57"/>
              <p:cNvSpPr>
                <a:spLocks noEditPoints="1"/>
              </p:cNvSpPr>
              <p:nvPr/>
            </p:nvSpPr>
            <p:spPr bwMode="auto">
              <a:xfrm>
                <a:off x="4165" y="2200"/>
                <a:ext cx="102" cy="242"/>
              </a:xfrm>
              <a:custGeom>
                <a:avLst/>
                <a:gdLst>
                  <a:gd name="T0" fmla="*/ 197 w 29"/>
                  <a:gd name="T1" fmla="*/ 0 h 70"/>
                  <a:gd name="T2" fmla="*/ 246 w 29"/>
                  <a:gd name="T3" fmla="*/ 322 h 70"/>
                  <a:gd name="T4" fmla="*/ 295 w 29"/>
                  <a:gd name="T5" fmla="*/ 311 h 70"/>
                  <a:gd name="T6" fmla="*/ 334 w 29"/>
                  <a:gd name="T7" fmla="*/ 277 h 70"/>
                  <a:gd name="T8" fmla="*/ 359 w 29"/>
                  <a:gd name="T9" fmla="*/ 384 h 70"/>
                  <a:gd name="T10" fmla="*/ 320 w 29"/>
                  <a:gd name="T11" fmla="*/ 429 h 70"/>
                  <a:gd name="T12" fmla="*/ 246 w 29"/>
                  <a:gd name="T13" fmla="*/ 443 h 70"/>
                  <a:gd name="T14" fmla="*/ 222 w 29"/>
                  <a:gd name="T15" fmla="*/ 539 h 70"/>
                  <a:gd name="T16" fmla="*/ 113 w 29"/>
                  <a:gd name="T17" fmla="*/ 622 h 70"/>
                  <a:gd name="T18" fmla="*/ 49 w 29"/>
                  <a:gd name="T19" fmla="*/ 837 h 70"/>
                  <a:gd name="T20" fmla="*/ 39 w 29"/>
                  <a:gd name="T21" fmla="*/ 598 h 70"/>
                  <a:gd name="T22" fmla="*/ 137 w 29"/>
                  <a:gd name="T23" fmla="*/ 501 h 70"/>
                  <a:gd name="T24" fmla="*/ 137 w 29"/>
                  <a:gd name="T25" fmla="*/ 443 h 70"/>
                  <a:gd name="T26" fmla="*/ 63 w 29"/>
                  <a:gd name="T27" fmla="*/ 443 h 70"/>
                  <a:gd name="T28" fmla="*/ 14 w 29"/>
                  <a:gd name="T29" fmla="*/ 408 h 70"/>
                  <a:gd name="T30" fmla="*/ 0 w 29"/>
                  <a:gd name="T31" fmla="*/ 297 h 70"/>
                  <a:gd name="T32" fmla="*/ 63 w 29"/>
                  <a:gd name="T33" fmla="*/ 335 h 70"/>
                  <a:gd name="T34" fmla="*/ 137 w 29"/>
                  <a:gd name="T35" fmla="*/ 335 h 70"/>
                  <a:gd name="T36" fmla="*/ 63 w 29"/>
                  <a:gd name="T37" fmla="*/ 59 h 70"/>
                  <a:gd name="T38" fmla="*/ 197 w 29"/>
                  <a:gd name="T39" fmla="*/ 0 h 70"/>
                  <a:gd name="T40" fmla="*/ 186 w 29"/>
                  <a:gd name="T41" fmla="*/ 48 h 70"/>
                  <a:gd name="T42" fmla="*/ 98 w 29"/>
                  <a:gd name="T43" fmla="*/ 83 h 70"/>
                  <a:gd name="T44" fmla="*/ 186 w 29"/>
                  <a:gd name="T45" fmla="*/ 83 h 70"/>
                  <a:gd name="T46" fmla="*/ 186 w 29"/>
                  <a:gd name="T47" fmla="*/ 239 h 70"/>
                  <a:gd name="T48" fmla="*/ 148 w 29"/>
                  <a:gd name="T49" fmla="*/ 97 h 70"/>
                  <a:gd name="T50" fmla="*/ 172 w 29"/>
                  <a:gd name="T51" fmla="*/ 239 h 70"/>
                  <a:gd name="T52" fmla="*/ 98 w 29"/>
                  <a:gd name="T53" fmla="*/ 107 h 70"/>
                  <a:gd name="T54" fmla="*/ 162 w 29"/>
                  <a:gd name="T55" fmla="*/ 252 h 70"/>
                  <a:gd name="T56" fmla="*/ 222 w 29"/>
                  <a:gd name="T57" fmla="*/ 335 h 70"/>
                  <a:gd name="T58" fmla="*/ 222 w 29"/>
                  <a:gd name="T59" fmla="*/ 443 h 70"/>
                  <a:gd name="T60" fmla="*/ 186 w 29"/>
                  <a:gd name="T61" fmla="*/ 335 h 70"/>
                  <a:gd name="T62" fmla="*/ 186 w 29"/>
                  <a:gd name="T63" fmla="*/ 443 h 70"/>
                  <a:gd name="T64" fmla="*/ 172 w 29"/>
                  <a:gd name="T65" fmla="*/ 335 h 70"/>
                  <a:gd name="T66" fmla="*/ 172 w 29"/>
                  <a:gd name="T67" fmla="*/ 443 h 70"/>
                  <a:gd name="T68" fmla="*/ 186 w 29"/>
                  <a:gd name="T69" fmla="*/ 491 h 70"/>
                  <a:gd name="T70" fmla="*/ 98 w 29"/>
                  <a:gd name="T71" fmla="*/ 574 h 70"/>
                  <a:gd name="T72" fmla="*/ 74 w 29"/>
                  <a:gd name="T73" fmla="*/ 681 h 70"/>
                  <a:gd name="T74" fmla="*/ 49 w 29"/>
                  <a:gd name="T75" fmla="*/ 826 h 70"/>
                  <a:gd name="T76" fmla="*/ 320 w 29"/>
                  <a:gd name="T77" fmla="*/ 335 h 70"/>
                  <a:gd name="T78" fmla="*/ 320 w 29"/>
                  <a:gd name="T79" fmla="*/ 384 h 70"/>
                  <a:gd name="T80" fmla="*/ 260 w 29"/>
                  <a:gd name="T81" fmla="*/ 360 h 70"/>
                  <a:gd name="T82" fmla="*/ 295 w 29"/>
                  <a:gd name="T83" fmla="*/ 360 h 70"/>
                  <a:gd name="T84" fmla="*/ 271 w 29"/>
                  <a:gd name="T85" fmla="*/ 408 h 70"/>
                  <a:gd name="T86" fmla="*/ 310 w 29"/>
                  <a:gd name="T87" fmla="*/ 408 h 70"/>
                  <a:gd name="T88" fmla="*/ 25 w 29"/>
                  <a:gd name="T89" fmla="*/ 360 h 70"/>
                  <a:gd name="T90" fmla="*/ 63 w 29"/>
                  <a:gd name="T91" fmla="*/ 370 h 70"/>
                  <a:gd name="T92" fmla="*/ 25 w 29"/>
                  <a:gd name="T93" fmla="*/ 394 h 70"/>
                  <a:gd name="T94" fmla="*/ 49 w 29"/>
                  <a:gd name="T95" fmla="*/ 408 h 70"/>
                  <a:gd name="T96" fmla="*/ 88 w 29"/>
                  <a:gd name="T97" fmla="*/ 370 h 70"/>
                  <a:gd name="T98" fmla="*/ 137 w 29"/>
                  <a:gd name="T99" fmla="*/ 370 h 70"/>
                  <a:gd name="T100" fmla="*/ 88 w 29"/>
                  <a:gd name="T101" fmla="*/ 408 h 70"/>
                  <a:gd name="T102" fmla="*/ 137 w 29"/>
                  <a:gd name="T103" fmla="*/ 408 h 70"/>
                  <a:gd name="T104" fmla="*/ 74 w 29"/>
                  <a:gd name="T105" fmla="*/ 608 h 70"/>
                  <a:gd name="T106" fmla="*/ 88 w 29"/>
                  <a:gd name="T107" fmla="*/ 622 h 70"/>
                  <a:gd name="T108" fmla="*/ 74 w 29"/>
                  <a:gd name="T109" fmla="*/ 633 h 70"/>
                  <a:gd name="T110" fmla="*/ 63 w 29"/>
                  <a:gd name="T111" fmla="*/ 622 h 70"/>
                  <a:gd name="T112" fmla="*/ 74 w 29"/>
                  <a:gd name="T113" fmla="*/ 608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6" y="0"/>
                    </a:moveTo>
                    <a:lnTo>
                      <a:pt x="20" y="27"/>
                    </a:lnTo>
                    <a:lnTo>
                      <a:pt x="24" y="26"/>
                    </a:lnTo>
                    <a:lnTo>
                      <a:pt x="27" y="23"/>
                    </a:lnTo>
                    <a:lnTo>
                      <a:pt x="29" y="32"/>
                    </a:lnTo>
                    <a:lnTo>
                      <a:pt x="26" y="36"/>
                    </a:lnTo>
                    <a:lnTo>
                      <a:pt x="20" y="37"/>
                    </a:lnTo>
                    <a:cubicBezTo>
                      <a:pt x="20" y="37"/>
                      <a:pt x="20" y="42"/>
                      <a:pt x="18" y="45"/>
                    </a:cubicBezTo>
                    <a:cubicBezTo>
                      <a:pt x="15" y="48"/>
                      <a:pt x="9" y="51"/>
                      <a:pt x="9" y="52"/>
                    </a:cubicBezTo>
                    <a:cubicBezTo>
                      <a:pt x="9" y="53"/>
                      <a:pt x="4" y="70"/>
                      <a:pt x="4" y="70"/>
                    </a:cubicBezTo>
                    <a:lnTo>
                      <a:pt x="3" y="50"/>
                    </a:lnTo>
                    <a:cubicBezTo>
                      <a:pt x="3" y="50"/>
                      <a:pt x="10" y="44"/>
                      <a:pt x="11" y="42"/>
                    </a:cubicBezTo>
                    <a:cubicBezTo>
                      <a:pt x="11" y="41"/>
                      <a:pt x="11" y="37"/>
                      <a:pt x="11" y="37"/>
                    </a:cubicBezTo>
                    <a:lnTo>
                      <a:pt x="5" y="37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5" y="28"/>
                    </a:lnTo>
                    <a:lnTo>
                      <a:pt x="11" y="28"/>
                    </a:lnTo>
                    <a:lnTo>
                      <a:pt x="5" y="5"/>
                    </a:lnTo>
                    <a:lnTo>
                      <a:pt x="16" y="0"/>
                    </a:lnTo>
                    <a:close/>
                    <a:moveTo>
                      <a:pt x="15" y="4"/>
                    </a:moveTo>
                    <a:lnTo>
                      <a:pt x="8" y="7"/>
                    </a:lnTo>
                    <a:moveTo>
                      <a:pt x="15" y="7"/>
                    </a:moveTo>
                    <a:lnTo>
                      <a:pt x="15" y="20"/>
                    </a:lnTo>
                    <a:moveTo>
                      <a:pt x="12" y="8"/>
                    </a:moveTo>
                    <a:lnTo>
                      <a:pt x="14" y="20"/>
                    </a:lnTo>
                    <a:moveTo>
                      <a:pt x="8" y="9"/>
                    </a:moveTo>
                    <a:lnTo>
                      <a:pt x="13" y="21"/>
                    </a:lnTo>
                    <a:moveTo>
                      <a:pt x="18" y="28"/>
                    </a:moveTo>
                    <a:lnTo>
                      <a:pt x="18" y="37"/>
                    </a:lnTo>
                    <a:moveTo>
                      <a:pt x="15" y="28"/>
                    </a:moveTo>
                    <a:lnTo>
                      <a:pt x="15" y="37"/>
                    </a:lnTo>
                    <a:moveTo>
                      <a:pt x="14" y="28"/>
                    </a:moveTo>
                    <a:lnTo>
                      <a:pt x="14" y="37"/>
                    </a:lnTo>
                    <a:moveTo>
                      <a:pt x="15" y="41"/>
                    </a:moveTo>
                    <a:lnTo>
                      <a:pt x="8" y="48"/>
                    </a:lnTo>
                    <a:moveTo>
                      <a:pt x="6" y="57"/>
                    </a:moveTo>
                    <a:lnTo>
                      <a:pt x="4" y="69"/>
                    </a:lnTo>
                    <a:moveTo>
                      <a:pt x="26" y="28"/>
                    </a:moveTo>
                    <a:lnTo>
                      <a:pt x="26" y="32"/>
                    </a:lnTo>
                    <a:moveTo>
                      <a:pt x="21" y="30"/>
                    </a:moveTo>
                    <a:lnTo>
                      <a:pt x="24" y="30"/>
                    </a:lnTo>
                    <a:moveTo>
                      <a:pt x="22" y="34"/>
                    </a:moveTo>
                    <a:lnTo>
                      <a:pt x="25" y="34"/>
                    </a:lnTo>
                    <a:moveTo>
                      <a:pt x="2" y="30"/>
                    </a:moveTo>
                    <a:lnTo>
                      <a:pt x="5" y="31"/>
                    </a:lnTo>
                    <a:moveTo>
                      <a:pt x="2" y="33"/>
                    </a:moveTo>
                    <a:lnTo>
                      <a:pt x="4" y="34"/>
                    </a:lnTo>
                    <a:moveTo>
                      <a:pt x="7" y="31"/>
                    </a:moveTo>
                    <a:lnTo>
                      <a:pt x="11" y="31"/>
                    </a:lnTo>
                    <a:moveTo>
                      <a:pt x="7" y="34"/>
                    </a:moveTo>
                    <a:lnTo>
                      <a:pt x="11" y="34"/>
                    </a:lnTo>
                    <a:moveTo>
                      <a:pt x="6" y="51"/>
                    </a:moveTo>
                    <a:cubicBezTo>
                      <a:pt x="7" y="51"/>
                      <a:pt x="7" y="51"/>
                      <a:pt x="7" y="52"/>
                    </a:cubicBezTo>
                    <a:cubicBezTo>
                      <a:pt x="7" y="53"/>
                      <a:pt x="7" y="53"/>
                      <a:pt x="6" y="53"/>
                    </a:cubicBezTo>
                    <a:cubicBezTo>
                      <a:pt x="5" y="53"/>
                      <a:pt x="5" y="53"/>
                      <a:pt x="5" y="52"/>
                    </a:cubicBezTo>
                    <a:cubicBezTo>
                      <a:pt x="5" y="51"/>
                      <a:pt x="5" y="51"/>
                      <a:pt x="6" y="51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Freeform 58"/>
              <p:cNvSpPr>
                <a:spLocks noEditPoints="1"/>
              </p:cNvSpPr>
              <p:nvPr/>
            </p:nvSpPr>
            <p:spPr bwMode="auto">
              <a:xfrm>
                <a:off x="4061" y="2445"/>
                <a:ext cx="160" cy="193"/>
              </a:xfrm>
              <a:custGeom>
                <a:avLst/>
                <a:gdLst>
                  <a:gd name="T0" fmla="*/ 557 w 46"/>
                  <a:gd name="T1" fmla="*/ 24 h 56"/>
                  <a:gd name="T2" fmla="*/ 435 w 46"/>
                  <a:gd name="T3" fmla="*/ 310 h 56"/>
                  <a:gd name="T4" fmla="*/ 473 w 46"/>
                  <a:gd name="T5" fmla="*/ 334 h 56"/>
                  <a:gd name="T6" fmla="*/ 532 w 46"/>
                  <a:gd name="T7" fmla="*/ 321 h 56"/>
                  <a:gd name="T8" fmla="*/ 483 w 46"/>
                  <a:gd name="T9" fmla="*/ 417 h 56"/>
                  <a:gd name="T10" fmla="*/ 435 w 46"/>
                  <a:gd name="T11" fmla="*/ 451 h 56"/>
                  <a:gd name="T12" fmla="*/ 376 w 46"/>
                  <a:gd name="T13" fmla="*/ 427 h 56"/>
                  <a:gd name="T14" fmla="*/ 289 w 46"/>
                  <a:gd name="T15" fmla="*/ 486 h 56"/>
                  <a:gd name="T16" fmla="*/ 170 w 46"/>
                  <a:gd name="T17" fmla="*/ 510 h 56"/>
                  <a:gd name="T18" fmla="*/ 0 w 46"/>
                  <a:gd name="T19" fmla="*/ 665 h 56"/>
                  <a:gd name="T20" fmla="*/ 122 w 46"/>
                  <a:gd name="T21" fmla="*/ 451 h 56"/>
                  <a:gd name="T22" fmla="*/ 230 w 46"/>
                  <a:gd name="T23" fmla="*/ 417 h 56"/>
                  <a:gd name="T24" fmla="*/ 278 w 46"/>
                  <a:gd name="T25" fmla="*/ 355 h 56"/>
                  <a:gd name="T26" fmla="*/ 219 w 46"/>
                  <a:gd name="T27" fmla="*/ 334 h 56"/>
                  <a:gd name="T28" fmla="*/ 181 w 46"/>
                  <a:gd name="T29" fmla="*/ 272 h 56"/>
                  <a:gd name="T30" fmla="*/ 230 w 46"/>
                  <a:gd name="T31" fmla="*/ 179 h 56"/>
                  <a:gd name="T32" fmla="*/ 268 w 46"/>
                  <a:gd name="T33" fmla="*/ 238 h 56"/>
                  <a:gd name="T34" fmla="*/ 327 w 46"/>
                  <a:gd name="T35" fmla="*/ 272 h 56"/>
                  <a:gd name="T36" fmla="*/ 400 w 46"/>
                  <a:gd name="T37" fmla="*/ 0 h 56"/>
                  <a:gd name="T38" fmla="*/ 557 w 46"/>
                  <a:gd name="T39" fmla="*/ 24 h 56"/>
                  <a:gd name="T40" fmla="*/ 522 w 46"/>
                  <a:gd name="T41" fmla="*/ 48 h 56"/>
                  <a:gd name="T42" fmla="*/ 424 w 46"/>
                  <a:gd name="T43" fmla="*/ 34 h 56"/>
                  <a:gd name="T44" fmla="*/ 497 w 46"/>
                  <a:gd name="T45" fmla="*/ 83 h 56"/>
                  <a:gd name="T46" fmla="*/ 424 w 46"/>
                  <a:gd name="T47" fmla="*/ 224 h 56"/>
                  <a:gd name="T48" fmla="*/ 459 w 46"/>
                  <a:gd name="T49" fmla="*/ 72 h 56"/>
                  <a:gd name="T50" fmla="*/ 400 w 46"/>
                  <a:gd name="T51" fmla="*/ 214 h 56"/>
                  <a:gd name="T52" fmla="*/ 410 w 46"/>
                  <a:gd name="T53" fmla="*/ 72 h 56"/>
                  <a:gd name="T54" fmla="*/ 386 w 46"/>
                  <a:gd name="T55" fmla="*/ 214 h 56"/>
                  <a:gd name="T56" fmla="*/ 400 w 46"/>
                  <a:gd name="T57" fmla="*/ 310 h 56"/>
                  <a:gd name="T58" fmla="*/ 337 w 46"/>
                  <a:gd name="T59" fmla="*/ 403 h 56"/>
                  <a:gd name="T60" fmla="*/ 376 w 46"/>
                  <a:gd name="T61" fmla="*/ 296 h 56"/>
                  <a:gd name="T62" fmla="*/ 327 w 46"/>
                  <a:gd name="T63" fmla="*/ 393 h 56"/>
                  <a:gd name="T64" fmla="*/ 351 w 46"/>
                  <a:gd name="T65" fmla="*/ 286 h 56"/>
                  <a:gd name="T66" fmla="*/ 303 w 46"/>
                  <a:gd name="T67" fmla="*/ 379 h 56"/>
                  <a:gd name="T68" fmla="*/ 289 w 46"/>
                  <a:gd name="T69" fmla="*/ 441 h 56"/>
                  <a:gd name="T70" fmla="*/ 170 w 46"/>
                  <a:gd name="T71" fmla="*/ 462 h 56"/>
                  <a:gd name="T72" fmla="*/ 97 w 46"/>
                  <a:gd name="T73" fmla="*/ 534 h 56"/>
                  <a:gd name="T74" fmla="*/ 10 w 46"/>
                  <a:gd name="T75" fmla="*/ 655 h 56"/>
                  <a:gd name="T76" fmla="*/ 483 w 46"/>
                  <a:gd name="T77" fmla="*/ 369 h 56"/>
                  <a:gd name="T78" fmla="*/ 459 w 46"/>
                  <a:gd name="T79" fmla="*/ 403 h 56"/>
                  <a:gd name="T80" fmla="*/ 424 w 46"/>
                  <a:gd name="T81" fmla="*/ 345 h 56"/>
                  <a:gd name="T82" fmla="*/ 459 w 46"/>
                  <a:gd name="T83" fmla="*/ 369 h 56"/>
                  <a:gd name="T84" fmla="*/ 400 w 46"/>
                  <a:gd name="T85" fmla="*/ 403 h 56"/>
                  <a:gd name="T86" fmla="*/ 435 w 46"/>
                  <a:gd name="T87" fmla="*/ 417 h 56"/>
                  <a:gd name="T88" fmla="*/ 230 w 46"/>
                  <a:gd name="T89" fmla="*/ 238 h 56"/>
                  <a:gd name="T90" fmla="*/ 243 w 46"/>
                  <a:gd name="T91" fmla="*/ 262 h 56"/>
                  <a:gd name="T92" fmla="*/ 205 w 46"/>
                  <a:gd name="T93" fmla="*/ 272 h 56"/>
                  <a:gd name="T94" fmla="*/ 219 w 46"/>
                  <a:gd name="T95" fmla="*/ 296 h 56"/>
                  <a:gd name="T96" fmla="*/ 268 w 46"/>
                  <a:gd name="T97" fmla="*/ 272 h 56"/>
                  <a:gd name="T98" fmla="*/ 303 w 46"/>
                  <a:gd name="T99" fmla="*/ 296 h 56"/>
                  <a:gd name="T100" fmla="*/ 254 w 46"/>
                  <a:gd name="T101" fmla="*/ 310 h 56"/>
                  <a:gd name="T102" fmla="*/ 289 w 46"/>
                  <a:gd name="T103" fmla="*/ 334 h 56"/>
                  <a:gd name="T104" fmla="*/ 132 w 46"/>
                  <a:gd name="T105" fmla="*/ 476 h 56"/>
                  <a:gd name="T106" fmla="*/ 146 w 46"/>
                  <a:gd name="T107" fmla="*/ 500 h 56"/>
                  <a:gd name="T108" fmla="*/ 122 w 46"/>
                  <a:gd name="T109" fmla="*/ 500 h 56"/>
                  <a:gd name="T110" fmla="*/ 122 w 46"/>
                  <a:gd name="T111" fmla="*/ 486 h 56"/>
                  <a:gd name="T112" fmla="*/ 132 w 46"/>
                  <a:gd name="T113" fmla="*/ 476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46" y="2"/>
                    </a:moveTo>
                    <a:lnTo>
                      <a:pt x="36" y="26"/>
                    </a:lnTo>
                    <a:lnTo>
                      <a:pt x="39" y="28"/>
                    </a:lnTo>
                    <a:lnTo>
                      <a:pt x="44" y="27"/>
                    </a:lnTo>
                    <a:lnTo>
                      <a:pt x="40" y="35"/>
                    </a:lnTo>
                    <a:lnTo>
                      <a:pt x="36" y="38"/>
                    </a:lnTo>
                    <a:lnTo>
                      <a:pt x="31" y="36"/>
                    </a:lnTo>
                    <a:cubicBezTo>
                      <a:pt x="31" y="36"/>
                      <a:pt x="28" y="40"/>
                      <a:pt x="24" y="41"/>
                    </a:cubicBezTo>
                    <a:cubicBezTo>
                      <a:pt x="21" y="42"/>
                      <a:pt x="14" y="42"/>
                      <a:pt x="14" y="43"/>
                    </a:cubicBezTo>
                    <a:cubicBezTo>
                      <a:pt x="13" y="44"/>
                      <a:pt x="0" y="56"/>
                      <a:pt x="0" y="56"/>
                    </a:cubicBezTo>
                    <a:lnTo>
                      <a:pt x="10" y="38"/>
                    </a:lnTo>
                    <a:cubicBezTo>
                      <a:pt x="10" y="38"/>
                      <a:pt x="18" y="36"/>
                      <a:pt x="19" y="35"/>
                    </a:cubicBezTo>
                    <a:cubicBezTo>
                      <a:pt x="21" y="34"/>
                      <a:pt x="23" y="30"/>
                      <a:pt x="23" y="30"/>
                    </a:cubicBezTo>
                    <a:lnTo>
                      <a:pt x="18" y="28"/>
                    </a:lnTo>
                    <a:lnTo>
                      <a:pt x="15" y="23"/>
                    </a:lnTo>
                    <a:lnTo>
                      <a:pt x="19" y="15"/>
                    </a:lnTo>
                    <a:lnTo>
                      <a:pt x="22" y="20"/>
                    </a:lnTo>
                    <a:lnTo>
                      <a:pt x="27" y="23"/>
                    </a:lnTo>
                    <a:lnTo>
                      <a:pt x="33" y="0"/>
                    </a:lnTo>
                    <a:lnTo>
                      <a:pt x="46" y="2"/>
                    </a:lnTo>
                    <a:close/>
                    <a:moveTo>
                      <a:pt x="43" y="4"/>
                    </a:moveTo>
                    <a:lnTo>
                      <a:pt x="35" y="3"/>
                    </a:lnTo>
                    <a:moveTo>
                      <a:pt x="41" y="7"/>
                    </a:moveTo>
                    <a:lnTo>
                      <a:pt x="35" y="19"/>
                    </a:lnTo>
                    <a:moveTo>
                      <a:pt x="38" y="6"/>
                    </a:moveTo>
                    <a:lnTo>
                      <a:pt x="33" y="18"/>
                    </a:lnTo>
                    <a:moveTo>
                      <a:pt x="34" y="6"/>
                    </a:moveTo>
                    <a:lnTo>
                      <a:pt x="32" y="18"/>
                    </a:lnTo>
                    <a:moveTo>
                      <a:pt x="33" y="26"/>
                    </a:moveTo>
                    <a:lnTo>
                      <a:pt x="28" y="34"/>
                    </a:lnTo>
                    <a:moveTo>
                      <a:pt x="31" y="25"/>
                    </a:moveTo>
                    <a:lnTo>
                      <a:pt x="27" y="33"/>
                    </a:lnTo>
                    <a:moveTo>
                      <a:pt x="29" y="24"/>
                    </a:moveTo>
                    <a:lnTo>
                      <a:pt x="25" y="32"/>
                    </a:lnTo>
                    <a:moveTo>
                      <a:pt x="24" y="37"/>
                    </a:moveTo>
                    <a:lnTo>
                      <a:pt x="14" y="39"/>
                    </a:lnTo>
                    <a:moveTo>
                      <a:pt x="8" y="45"/>
                    </a:moveTo>
                    <a:lnTo>
                      <a:pt x="1" y="55"/>
                    </a:lnTo>
                    <a:moveTo>
                      <a:pt x="40" y="31"/>
                    </a:moveTo>
                    <a:lnTo>
                      <a:pt x="38" y="34"/>
                    </a:lnTo>
                    <a:moveTo>
                      <a:pt x="35" y="29"/>
                    </a:moveTo>
                    <a:lnTo>
                      <a:pt x="38" y="31"/>
                    </a:lnTo>
                    <a:moveTo>
                      <a:pt x="33" y="34"/>
                    </a:moveTo>
                    <a:lnTo>
                      <a:pt x="36" y="35"/>
                    </a:lnTo>
                    <a:moveTo>
                      <a:pt x="19" y="20"/>
                    </a:moveTo>
                    <a:lnTo>
                      <a:pt x="20" y="22"/>
                    </a:lnTo>
                    <a:moveTo>
                      <a:pt x="17" y="23"/>
                    </a:moveTo>
                    <a:lnTo>
                      <a:pt x="18" y="25"/>
                    </a:lnTo>
                    <a:moveTo>
                      <a:pt x="22" y="23"/>
                    </a:moveTo>
                    <a:lnTo>
                      <a:pt x="25" y="25"/>
                    </a:lnTo>
                    <a:moveTo>
                      <a:pt x="21" y="26"/>
                    </a:moveTo>
                    <a:lnTo>
                      <a:pt x="24" y="28"/>
                    </a:lnTo>
                    <a:moveTo>
                      <a:pt x="11" y="40"/>
                    </a:moveTo>
                    <a:cubicBezTo>
                      <a:pt x="12" y="41"/>
                      <a:pt x="12" y="41"/>
                      <a:pt x="12" y="42"/>
                    </a:cubicBezTo>
                    <a:cubicBezTo>
                      <a:pt x="11" y="42"/>
                      <a:pt x="11" y="43"/>
                      <a:pt x="10" y="42"/>
                    </a:cubicBezTo>
                    <a:cubicBezTo>
                      <a:pt x="10" y="42"/>
                      <a:pt x="9" y="41"/>
                      <a:pt x="10" y="41"/>
                    </a:cubicBezTo>
                    <a:cubicBezTo>
                      <a:pt x="10" y="40"/>
                      <a:pt x="11" y="40"/>
                      <a:pt x="11" y="40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Freeform 59"/>
              <p:cNvSpPr>
                <a:spLocks noEditPoints="1"/>
              </p:cNvSpPr>
              <p:nvPr/>
            </p:nvSpPr>
            <p:spPr bwMode="auto">
              <a:xfrm>
                <a:off x="3858" y="2638"/>
                <a:ext cx="234" cy="118"/>
              </a:xfrm>
              <a:custGeom>
                <a:avLst/>
                <a:gdLst>
                  <a:gd name="T0" fmla="*/ 817 w 67"/>
                  <a:gd name="T1" fmla="*/ 97 h 34"/>
                  <a:gd name="T2" fmla="*/ 562 w 67"/>
                  <a:gd name="T3" fmla="*/ 288 h 34"/>
                  <a:gd name="T4" fmla="*/ 587 w 67"/>
                  <a:gd name="T5" fmla="*/ 337 h 34"/>
                  <a:gd name="T6" fmla="*/ 636 w 67"/>
                  <a:gd name="T7" fmla="*/ 337 h 34"/>
                  <a:gd name="T8" fmla="*/ 548 w 67"/>
                  <a:gd name="T9" fmla="*/ 410 h 34"/>
                  <a:gd name="T10" fmla="*/ 499 w 67"/>
                  <a:gd name="T11" fmla="*/ 410 h 34"/>
                  <a:gd name="T12" fmla="*/ 451 w 67"/>
                  <a:gd name="T13" fmla="*/ 361 h 34"/>
                  <a:gd name="T14" fmla="*/ 353 w 67"/>
                  <a:gd name="T15" fmla="*/ 375 h 34"/>
                  <a:gd name="T16" fmla="*/ 220 w 67"/>
                  <a:gd name="T17" fmla="*/ 337 h 34"/>
                  <a:gd name="T18" fmla="*/ 0 w 67"/>
                  <a:gd name="T19" fmla="*/ 385 h 34"/>
                  <a:gd name="T20" fmla="*/ 220 w 67"/>
                  <a:gd name="T21" fmla="*/ 253 h 34"/>
                  <a:gd name="T22" fmla="*/ 328 w 67"/>
                  <a:gd name="T23" fmla="*/ 288 h 34"/>
                  <a:gd name="T24" fmla="*/ 391 w 67"/>
                  <a:gd name="T25" fmla="*/ 253 h 34"/>
                  <a:gd name="T26" fmla="*/ 367 w 67"/>
                  <a:gd name="T27" fmla="*/ 205 h 34"/>
                  <a:gd name="T28" fmla="*/ 367 w 67"/>
                  <a:gd name="T29" fmla="*/ 132 h 34"/>
                  <a:gd name="T30" fmla="*/ 451 w 67"/>
                  <a:gd name="T31" fmla="*/ 73 h 34"/>
                  <a:gd name="T32" fmla="*/ 451 w 67"/>
                  <a:gd name="T33" fmla="*/ 146 h 34"/>
                  <a:gd name="T34" fmla="*/ 489 w 67"/>
                  <a:gd name="T35" fmla="*/ 205 h 34"/>
                  <a:gd name="T36" fmla="*/ 695 w 67"/>
                  <a:gd name="T37" fmla="*/ 0 h 34"/>
                  <a:gd name="T38" fmla="*/ 817 w 67"/>
                  <a:gd name="T39" fmla="*/ 97 h 34"/>
                  <a:gd name="T40" fmla="*/ 768 w 67"/>
                  <a:gd name="T41" fmla="*/ 108 h 34"/>
                  <a:gd name="T42" fmla="*/ 695 w 67"/>
                  <a:gd name="T43" fmla="*/ 49 h 34"/>
                  <a:gd name="T44" fmla="*/ 733 w 67"/>
                  <a:gd name="T45" fmla="*/ 121 h 34"/>
                  <a:gd name="T46" fmla="*/ 597 w 67"/>
                  <a:gd name="T47" fmla="*/ 205 h 34"/>
                  <a:gd name="T48" fmla="*/ 709 w 67"/>
                  <a:gd name="T49" fmla="*/ 97 h 34"/>
                  <a:gd name="T50" fmla="*/ 587 w 67"/>
                  <a:gd name="T51" fmla="*/ 194 h 34"/>
                  <a:gd name="T52" fmla="*/ 671 w 67"/>
                  <a:gd name="T53" fmla="*/ 73 h 34"/>
                  <a:gd name="T54" fmla="*/ 573 w 67"/>
                  <a:gd name="T55" fmla="*/ 180 h 34"/>
                  <a:gd name="T56" fmla="*/ 524 w 67"/>
                  <a:gd name="T57" fmla="*/ 278 h 34"/>
                  <a:gd name="T58" fmla="*/ 440 w 67"/>
                  <a:gd name="T59" fmla="*/ 326 h 34"/>
                  <a:gd name="T60" fmla="*/ 513 w 67"/>
                  <a:gd name="T61" fmla="*/ 253 h 34"/>
                  <a:gd name="T62" fmla="*/ 426 w 67"/>
                  <a:gd name="T63" fmla="*/ 302 h 34"/>
                  <a:gd name="T64" fmla="*/ 499 w 67"/>
                  <a:gd name="T65" fmla="*/ 229 h 34"/>
                  <a:gd name="T66" fmla="*/ 416 w 67"/>
                  <a:gd name="T67" fmla="*/ 288 h 34"/>
                  <a:gd name="T68" fmla="*/ 377 w 67"/>
                  <a:gd name="T69" fmla="*/ 326 h 34"/>
                  <a:gd name="T70" fmla="*/ 255 w 67"/>
                  <a:gd name="T71" fmla="*/ 302 h 34"/>
                  <a:gd name="T72" fmla="*/ 157 w 67"/>
                  <a:gd name="T73" fmla="*/ 326 h 34"/>
                  <a:gd name="T74" fmla="*/ 10 w 67"/>
                  <a:gd name="T75" fmla="*/ 375 h 34"/>
                  <a:gd name="T76" fmla="*/ 573 w 67"/>
                  <a:gd name="T77" fmla="*/ 361 h 34"/>
                  <a:gd name="T78" fmla="*/ 538 w 67"/>
                  <a:gd name="T79" fmla="*/ 399 h 34"/>
                  <a:gd name="T80" fmla="*/ 524 w 67"/>
                  <a:gd name="T81" fmla="*/ 312 h 34"/>
                  <a:gd name="T82" fmla="*/ 548 w 67"/>
                  <a:gd name="T83" fmla="*/ 351 h 34"/>
                  <a:gd name="T84" fmla="*/ 489 w 67"/>
                  <a:gd name="T85" fmla="*/ 351 h 34"/>
                  <a:gd name="T86" fmla="*/ 513 w 67"/>
                  <a:gd name="T87" fmla="*/ 385 h 34"/>
                  <a:gd name="T88" fmla="*/ 416 w 67"/>
                  <a:gd name="T89" fmla="*/ 121 h 34"/>
                  <a:gd name="T90" fmla="*/ 416 w 67"/>
                  <a:gd name="T91" fmla="*/ 156 h 34"/>
                  <a:gd name="T92" fmla="*/ 391 w 67"/>
                  <a:gd name="T93" fmla="*/ 146 h 34"/>
                  <a:gd name="T94" fmla="*/ 391 w 67"/>
                  <a:gd name="T95" fmla="*/ 170 h 34"/>
                  <a:gd name="T96" fmla="*/ 440 w 67"/>
                  <a:gd name="T97" fmla="*/ 180 h 34"/>
                  <a:gd name="T98" fmla="*/ 465 w 67"/>
                  <a:gd name="T99" fmla="*/ 215 h 34"/>
                  <a:gd name="T100" fmla="*/ 402 w 67"/>
                  <a:gd name="T101" fmla="*/ 194 h 34"/>
                  <a:gd name="T102" fmla="*/ 426 w 67"/>
                  <a:gd name="T103" fmla="*/ 239 h 34"/>
                  <a:gd name="T104" fmla="*/ 220 w 67"/>
                  <a:gd name="T105" fmla="*/ 288 h 34"/>
                  <a:gd name="T106" fmla="*/ 206 w 67"/>
                  <a:gd name="T107" fmla="*/ 312 h 34"/>
                  <a:gd name="T108" fmla="*/ 196 w 67"/>
                  <a:gd name="T109" fmla="*/ 302 h 34"/>
                  <a:gd name="T110" fmla="*/ 196 w 67"/>
                  <a:gd name="T111" fmla="*/ 288 h 34"/>
                  <a:gd name="T112" fmla="*/ 220 w 67"/>
                  <a:gd name="T113" fmla="*/ 288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67" y="8"/>
                    </a:moveTo>
                    <a:lnTo>
                      <a:pt x="46" y="24"/>
                    </a:lnTo>
                    <a:lnTo>
                      <a:pt x="48" y="28"/>
                    </a:lnTo>
                    <a:lnTo>
                      <a:pt x="52" y="28"/>
                    </a:lnTo>
                    <a:lnTo>
                      <a:pt x="45" y="34"/>
                    </a:lnTo>
                    <a:lnTo>
                      <a:pt x="41" y="34"/>
                    </a:lnTo>
                    <a:lnTo>
                      <a:pt x="37" y="30"/>
                    </a:lnTo>
                    <a:cubicBezTo>
                      <a:pt x="37" y="30"/>
                      <a:pt x="32" y="32"/>
                      <a:pt x="29" y="31"/>
                    </a:cubicBezTo>
                    <a:cubicBezTo>
                      <a:pt x="25" y="31"/>
                      <a:pt x="20" y="27"/>
                      <a:pt x="18" y="28"/>
                    </a:cubicBezTo>
                    <a:cubicBezTo>
                      <a:pt x="17" y="28"/>
                      <a:pt x="0" y="32"/>
                      <a:pt x="0" y="32"/>
                    </a:cubicBezTo>
                    <a:lnTo>
                      <a:pt x="18" y="21"/>
                    </a:lnTo>
                    <a:cubicBezTo>
                      <a:pt x="18" y="21"/>
                      <a:pt x="26" y="24"/>
                      <a:pt x="27" y="24"/>
                    </a:cubicBezTo>
                    <a:cubicBezTo>
                      <a:pt x="29" y="23"/>
                      <a:pt x="32" y="21"/>
                      <a:pt x="32" y="21"/>
                    </a:cubicBezTo>
                    <a:lnTo>
                      <a:pt x="30" y="17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40" y="17"/>
                    </a:lnTo>
                    <a:lnTo>
                      <a:pt x="57" y="0"/>
                    </a:lnTo>
                    <a:lnTo>
                      <a:pt x="67" y="8"/>
                    </a:lnTo>
                    <a:close/>
                    <a:moveTo>
                      <a:pt x="63" y="9"/>
                    </a:moveTo>
                    <a:lnTo>
                      <a:pt x="57" y="4"/>
                    </a:lnTo>
                    <a:moveTo>
                      <a:pt x="60" y="10"/>
                    </a:moveTo>
                    <a:lnTo>
                      <a:pt x="49" y="17"/>
                    </a:lnTo>
                    <a:moveTo>
                      <a:pt x="58" y="8"/>
                    </a:moveTo>
                    <a:lnTo>
                      <a:pt x="48" y="16"/>
                    </a:lnTo>
                    <a:moveTo>
                      <a:pt x="55" y="6"/>
                    </a:moveTo>
                    <a:lnTo>
                      <a:pt x="47" y="15"/>
                    </a:lnTo>
                    <a:moveTo>
                      <a:pt x="43" y="23"/>
                    </a:moveTo>
                    <a:lnTo>
                      <a:pt x="36" y="27"/>
                    </a:lnTo>
                    <a:moveTo>
                      <a:pt x="42" y="21"/>
                    </a:moveTo>
                    <a:lnTo>
                      <a:pt x="35" y="25"/>
                    </a:lnTo>
                    <a:moveTo>
                      <a:pt x="41" y="19"/>
                    </a:moveTo>
                    <a:lnTo>
                      <a:pt x="34" y="24"/>
                    </a:lnTo>
                    <a:moveTo>
                      <a:pt x="31" y="27"/>
                    </a:moveTo>
                    <a:lnTo>
                      <a:pt x="21" y="25"/>
                    </a:lnTo>
                    <a:moveTo>
                      <a:pt x="13" y="27"/>
                    </a:moveTo>
                    <a:lnTo>
                      <a:pt x="1" y="31"/>
                    </a:lnTo>
                    <a:moveTo>
                      <a:pt x="47" y="30"/>
                    </a:moveTo>
                    <a:lnTo>
                      <a:pt x="44" y="33"/>
                    </a:lnTo>
                    <a:moveTo>
                      <a:pt x="43" y="26"/>
                    </a:moveTo>
                    <a:lnTo>
                      <a:pt x="45" y="29"/>
                    </a:lnTo>
                    <a:moveTo>
                      <a:pt x="40" y="29"/>
                    </a:moveTo>
                    <a:lnTo>
                      <a:pt x="42" y="32"/>
                    </a:lnTo>
                    <a:moveTo>
                      <a:pt x="34" y="10"/>
                    </a:moveTo>
                    <a:lnTo>
                      <a:pt x="34" y="13"/>
                    </a:lnTo>
                    <a:moveTo>
                      <a:pt x="32" y="12"/>
                    </a:moveTo>
                    <a:lnTo>
                      <a:pt x="32" y="14"/>
                    </a:lnTo>
                    <a:moveTo>
                      <a:pt x="36" y="15"/>
                    </a:moveTo>
                    <a:lnTo>
                      <a:pt x="38" y="18"/>
                    </a:lnTo>
                    <a:moveTo>
                      <a:pt x="33" y="16"/>
                    </a:moveTo>
                    <a:lnTo>
                      <a:pt x="35" y="20"/>
                    </a:lnTo>
                    <a:moveTo>
                      <a:pt x="18" y="24"/>
                    </a:moveTo>
                    <a:cubicBezTo>
                      <a:pt x="18" y="25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7" y="24"/>
                      <a:pt x="18" y="24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Freeform 60"/>
              <p:cNvSpPr>
                <a:spLocks noEditPoints="1"/>
              </p:cNvSpPr>
              <p:nvPr/>
            </p:nvSpPr>
            <p:spPr bwMode="auto">
              <a:xfrm>
                <a:off x="3628" y="2731"/>
                <a:ext cx="245" cy="100"/>
              </a:xfrm>
              <a:custGeom>
                <a:avLst/>
                <a:gdLst>
                  <a:gd name="T0" fmla="*/ 857 w 70"/>
                  <a:gd name="T1" fmla="*/ 190 h 29"/>
                  <a:gd name="T2" fmla="*/ 528 w 70"/>
                  <a:gd name="T3" fmla="*/ 238 h 29"/>
                  <a:gd name="T4" fmla="*/ 539 w 70"/>
                  <a:gd name="T5" fmla="*/ 286 h 29"/>
                  <a:gd name="T6" fmla="*/ 577 w 70"/>
                  <a:gd name="T7" fmla="*/ 321 h 29"/>
                  <a:gd name="T8" fmla="*/ 466 w 70"/>
                  <a:gd name="T9" fmla="*/ 345 h 29"/>
                  <a:gd name="T10" fmla="*/ 416 w 70"/>
                  <a:gd name="T11" fmla="*/ 310 h 29"/>
                  <a:gd name="T12" fmla="*/ 406 w 70"/>
                  <a:gd name="T13" fmla="*/ 238 h 29"/>
                  <a:gd name="T14" fmla="*/ 308 w 70"/>
                  <a:gd name="T15" fmla="*/ 214 h 29"/>
                  <a:gd name="T16" fmla="*/ 220 w 70"/>
                  <a:gd name="T17" fmla="*/ 107 h 29"/>
                  <a:gd name="T18" fmla="*/ 0 w 70"/>
                  <a:gd name="T19" fmla="*/ 48 h 29"/>
                  <a:gd name="T20" fmla="*/ 245 w 70"/>
                  <a:gd name="T21" fmla="*/ 34 h 29"/>
                  <a:gd name="T22" fmla="*/ 343 w 70"/>
                  <a:gd name="T23" fmla="*/ 131 h 29"/>
                  <a:gd name="T24" fmla="*/ 406 w 70"/>
                  <a:gd name="T25" fmla="*/ 131 h 29"/>
                  <a:gd name="T26" fmla="*/ 406 w 70"/>
                  <a:gd name="T27" fmla="*/ 59 h 29"/>
                  <a:gd name="T28" fmla="*/ 441 w 70"/>
                  <a:gd name="T29" fmla="*/ 10 h 29"/>
                  <a:gd name="T30" fmla="*/ 553 w 70"/>
                  <a:gd name="T31" fmla="*/ 0 h 29"/>
                  <a:gd name="T32" fmla="*/ 514 w 70"/>
                  <a:gd name="T33" fmla="*/ 59 h 29"/>
                  <a:gd name="T34" fmla="*/ 514 w 70"/>
                  <a:gd name="T35" fmla="*/ 131 h 29"/>
                  <a:gd name="T36" fmla="*/ 798 w 70"/>
                  <a:gd name="T37" fmla="*/ 59 h 29"/>
                  <a:gd name="T38" fmla="*/ 857 w 70"/>
                  <a:gd name="T39" fmla="*/ 190 h 29"/>
                  <a:gd name="T40" fmla="*/ 808 w 70"/>
                  <a:gd name="T41" fmla="*/ 179 h 29"/>
                  <a:gd name="T42" fmla="*/ 773 w 70"/>
                  <a:gd name="T43" fmla="*/ 97 h 29"/>
                  <a:gd name="T44" fmla="*/ 773 w 70"/>
                  <a:gd name="T45" fmla="*/ 179 h 29"/>
                  <a:gd name="T46" fmla="*/ 612 w 70"/>
                  <a:gd name="T47" fmla="*/ 179 h 29"/>
                  <a:gd name="T48" fmla="*/ 759 w 70"/>
                  <a:gd name="T49" fmla="*/ 141 h 29"/>
                  <a:gd name="T50" fmla="*/ 612 w 70"/>
                  <a:gd name="T51" fmla="*/ 166 h 29"/>
                  <a:gd name="T52" fmla="*/ 749 w 70"/>
                  <a:gd name="T53" fmla="*/ 97 h 29"/>
                  <a:gd name="T54" fmla="*/ 602 w 70"/>
                  <a:gd name="T55" fmla="*/ 155 h 29"/>
                  <a:gd name="T56" fmla="*/ 514 w 70"/>
                  <a:gd name="T57" fmla="*/ 214 h 29"/>
                  <a:gd name="T58" fmla="*/ 406 w 70"/>
                  <a:gd name="T59" fmla="*/ 214 h 29"/>
                  <a:gd name="T60" fmla="*/ 514 w 70"/>
                  <a:gd name="T61" fmla="*/ 179 h 29"/>
                  <a:gd name="T62" fmla="*/ 406 w 70"/>
                  <a:gd name="T63" fmla="*/ 179 h 29"/>
                  <a:gd name="T64" fmla="*/ 514 w 70"/>
                  <a:gd name="T65" fmla="*/ 166 h 29"/>
                  <a:gd name="T66" fmla="*/ 406 w 70"/>
                  <a:gd name="T67" fmla="*/ 166 h 29"/>
                  <a:gd name="T68" fmla="*/ 357 w 70"/>
                  <a:gd name="T69" fmla="*/ 179 h 29"/>
                  <a:gd name="T70" fmla="*/ 269 w 70"/>
                  <a:gd name="T71" fmla="*/ 97 h 29"/>
                  <a:gd name="T72" fmla="*/ 161 w 70"/>
                  <a:gd name="T73" fmla="*/ 72 h 29"/>
                  <a:gd name="T74" fmla="*/ 14 w 70"/>
                  <a:gd name="T75" fmla="*/ 48 h 29"/>
                  <a:gd name="T76" fmla="*/ 514 w 70"/>
                  <a:gd name="T77" fmla="*/ 310 h 29"/>
                  <a:gd name="T78" fmla="*/ 466 w 70"/>
                  <a:gd name="T79" fmla="*/ 310 h 29"/>
                  <a:gd name="T80" fmla="*/ 490 w 70"/>
                  <a:gd name="T81" fmla="*/ 248 h 29"/>
                  <a:gd name="T82" fmla="*/ 490 w 70"/>
                  <a:gd name="T83" fmla="*/ 286 h 29"/>
                  <a:gd name="T84" fmla="*/ 441 w 70"/>
                  <a:gd name="T85" fmla="*/ 262 h 29"/>
                  <a:gd name="T86" fmla="*/ 441 w 70"/>
                  <a:gd name="T87" fmla="*/ 297 h 29"/>
                  <a:gd name="T88" fmla="*/ 490 w 70"/>
                  <a:gd name="T89" fmla="*/ 24 h 29"/>
                  <a:gd name="T90" fmla="*/ 480 w 70"/>
                  <a:gd name="T91" fmla="*/ 59 h 29"/>
                  <a:gd name="T92" fmla="*/ 455 w 70"/>
                  <a:gd name="T93" fmla="*/ 24 h 29"/>
                  <a:gd name="T94" fmla="*/ 441 w 70"/>
                  <a:gd name="T95" fmla="*/ 48 h 29"/>
                  <a:gd name="T96" fmla="*/ 480 w 70"/>
                  <a:gd name="T97" fmla="*/ 83 h 29"/>
                  <a:gd name="T98" fmla="*/ 480 w 70"/>
                  <a:gd name="T99" fmla="*/ 131 h 29"/>
                  <a:gd name="T100" fmla="*/ 441 w 70"/>
                  <a:gd name="T101" fmla="*/ 83 h 29"/>
                  <a:gd name="T102" fmla="*/ 441 w 70"/>
                  <a:gd name="T103" fmla="*/ 131 h 29"/>
                  <a:gd name="T104" fmla="*/ 235 w 70"/>
                  <a:gd name="T105" fmla="*/ 72 h 29"/>
                  <a:gd name="T106" fmla="*/ 220 w 70"/>
                  <a:gd name="T107" fmla="*/ 83 h 29"/>
                  <a:gd name="T108" fmla="*/ 210 w 70"/>
                  <a:gd name="T109" fmla="*/ 72 h 29"/>
                  <a:gd name="T110" fmla="*/ 220 w 70"/>
                  <a:gd name="T111" fmla="*/ 59 h 29"/>
                  <a:gd name="T112" fmla="*/ 235 w 70"/>
                  <a:gd name="T113" fmla="*/ 72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70" y="16"/>
                    </a:moveTo>
                    <a:lnTo>
                      <a:pt x="43" y="20"/>
                    </a:lnTo>
                    <a:lnTo>
                      <a:pt x="44" y="24"/>
                    </a:lnTo>
                    <a:lnTo>
                      <a:pt x="47" y="27"/>
                    </a:lnTo>
                    <a:lnTo>
                      <a:pt x="38" y="29"/>
                    </a:lnTo>
                    <a:lnTo>
                      <a:pt x="34" y="26"/>
                    </a:lnTo>
                    <a:lnTo>
                      <a:pt x="33" y="20"/>
                    </a:lnTo>
                    <a:cubicBezTo>
                      <a:pt x="33" y="20"/>
                      <a:pt x="28" y="20"/>
                      <a:pt x="25" y="18"/>
                    </a:cubicBezTo>
                    <a:cubicBezTo>
                      <a:pt x="22" y="15"/>
                      <a:pt x="19" y="9"/>
                      <a:pt x="18" y="9"/>
                    </a:cubicBezTo>
                    <a:cubicBezTo>
                      <a:pt x="17" y="9"/>
                      <a:pt x="0" y="4"/>
                      <a:pt x="0" y="4"/>
                    </a:cubicBezTo>
                    <a:lnTo>
                      <a:pt x="20" y="3"/>
                    </a:lnTo>
                    <a:cubicBezTo>
                      <a:pt x="20" y="3"/>
                      <a:pt x="26" y="10"/>
                      <a:pt x="28" y="11"/>
                    </a:cubicBezTo>
                    <a:cubicBezTo>
                      <a:pt x="29" y="11"/>
                      <a:pt x="33" y="11"/>
                      <a:pt x="33" y="11"/>
                    </a:cubicBezTo>
                    <a:lnTo>
                      <a:pt x="33" y="5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42" y="5"/>
                    </a:lnTo>
                    <a:lnTo>
                      <a:pt x="42" y="11"/>
                    </a:lnTo>
                    <a:lnTo>
                      <a:pt x="65" y="5"/>
                    </a:lnTo>
                    <a:lnTo>
                      <a:pt x="70" y="16"/>
                    </a:lnTo>
                    <a:close/>
                    <a:moveTo>
                      <a:pt x="66" y="15"/>
                    </a:moveTo>
                    <a:lnTo>
                      <a:pt x="63" y="8"/>
                    </a:lnTo>
                    <a:moveTo>
                      <a:pt x="63" y="15"/>
                    </a:moveTo>
                    <a:lnTo>
                      <a:pt x="50" y="15"/>
                    </a:lnTo>
                    <a:moveTo>
                      <a:pt x="62" y="12"/>
                    </a:moveTo>
                    <a:lnTo>
                      <a:pt x="50" y="14"/>
                    </a:lnTo>
                    <a:moveTo>
                      <a:pt x="61" y="8"/>
                    </a:moveTo>
                    <a:lnTo>
                      <a:pt x="49" y="13"/>
                    </a:lnTo>
                    <a:moveTo>
                      <a:pt x="42" y="18"/>
                    </a:moveTo>
                    <a:lnTo>
                      <a:pt x="33" y="18"/>
                    </a:lnTo>
                    <a:moveTo>
                      <a:pt x="42" y="15"/>
                    </a:moveTo>
                    <a:lnTo>
                      <a:pt x="33" y="15"/>
                    </a:lnTo>
                    <a:moveTo>
                      <a:pt x="42" y="14"/>
                    </a:moveTo>
                    <a:lnTo>
                      <a:pt x="33" y="14"/>
                    </a:lnTo>
                    <a:moveTo>
                      <a:pt x="29" y="15"/>
                    </a:moveTo>
                    <a:lnTo>
                      <a:pt x="22" y="8"/>
                    </a:lnTo>
                    <a:moveTo>
                      <a:pt x="13" y="6"/>
                    </a:moveTo>
                    <a:lnTo>
                      <a:pt x="1" y="4"/>
                    </a:lnTo>
                    <a:moveTo>
                      <a:pt x="42" y="26"/>
                    </a:moveTo>
                    <a:lnTo>
                      <a:pt x="38" y="26"/>
                    </a:lnTo>
                    <a:moveTo>
                      <a:pt x="40" y="21"/>
                    </a:moveTo>
                    <a:lnTo>
                      <a:pt x="40" y="24"/>
                    </a:lnTo>
                    <a:moveTo>
                      <a:pt x="36" y="22"/>
                    </a:moveTo>
                    <a:lnTo>
                      <a:pt x="36" y="25"/>
                    </a:lnTo>
                    <a:moveTo>
                      <a:pt x="40" y="2"/>
                    </a:moveTo>
                    <a:lnTo>
                      <a:pt x="39" y="5"/>
                    </a:lnTo>
                    <a:moveTo>
                      <a:pt x="37" y="2"/>
                    </a:moveTo>
                    <a:lnTo>
                      <a:pt x="36" y="4"/>
                    </a:lnTo>
                    <a:moveTo>
                      <a:pt x="39" y="7"/>
                    </a:moveTo>
                    <a:lnTo>
                      <a:pt x="39" y="11"/>
                    </a:lnTo>
                    <a:moveTo>
                      <a:pt x="36" y="7"/>
                    </a:moveTo>
                    <a:lnTo>
                      <a:pt x="36" y="11"/>
                    </a:lnTo>
                    <a:moveTo>
                      <a:pt x="19" y="6"/>
                    </a:moveTo>
                    <a:cubicBezTo>
                      <a:pt x="19" y="7"/>
                      <a:pt x="19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9" y="5"/>
                      <a:pt x="19" y="5"/>
                      <a:pt x="19" y="6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Freeform 61"/>
              <p:cNvSpPr>
                <a:spLocks noEditPoints="1"/>
              </p:cNvSpPr>
              <p:nvPr/>
            </p:nvSpPr>
            <p:spPr bwMode="auto">
              <a:xfrm>
                <a:off x="3429" y="2628"/>
                <a:ext cx="196" cy="159"/>
              </a:xfrm>
              <a:custGeom>
                <a:avLst/>
                <a:gdLst>
                  <a:gd name="T0" fmla="*/ 662 w 56"/>
                  <a:gd name="T1" fmla="*/ 550 h 46"/>
                  <a:gd name="T2" fmla="*/ 368 w 56"/>
                  <a:gd name="T3" fmla="*/ 429 h 46"/>
                  <a:gd name="T4" fmla="*/ 343 w 56"/>
                  <a:gd name="T5" fmla="*/ 467 h 46"/>
                  <a:gd name="T6" fmla="*/ 357 w 56"/>
                  <a:gd name="T7" fmla="*/ 525 h 46"/>
                  <a:gd name="T8" fmla="*/ 259 w 56"/>
                  <a:gd name="T9" fmla="*/ 477 h 46"/>
                  <a:gd name="T10" fmla="*/ 220 w 56"/>
                  <a:gd name="T11" fmla="*/ 429 h 46"/>
                  <a:gd name="T12" fmla="*/ 245 w 56"/>
                  <a:gd name="T13" fmla="*/ 370 h 46"/>
                  <a:gd name="T14" fmla="*/ 186 w 56"/>
                  <a:gd name="T15" fmla="*/ 287 h 46"/>
                  <a:gd name="T16" fmla="*/ 161 w 56"/>
                  <a:gd name="T17" fmla="*/ 166 h 46"/>
                  <a:gd name="T18" fmla="*/ 0 w 56"/>
                  <a:gd name="T19" fmla="*/ 0 h 46"/>
                  <a:gd name="T20" fmla="*/ 220 w 56"/>
                  <a:gd name="T21" fmla="*/ 121 h 46"/>
                  <a:gd name="T22" fmla="*/ 259 w 56"/>
                  <a:gd name="T23" fmla="*/ 228 h 46"/>
                  <a:gd name="T24" fmla="*/ 319 w 56"/>
                  <a:gd name="T25" fmla="*/ 277 h 46"/>
                  <a:gd name="T26" fmla="*/ 343 w 56"/>
                  <a:gd name="T27" fmla="*/ 214 h 46"/>
                  <a:gd name="T28" fmla="*/ 406 w 56"/>
                  <a:gd name="T29" fmla="*/ 180 h 46"/>
                  <a:gd name="T30" fmla="*/ 504 w 56"/>
                  <a:gd name="T31" fmla="*/ 228 h 46"/>
                  <a:gd name="T32" fmla="*/ 441 w 56"/>
                  <a:gd name="T33" fmla="*/ 263 h 46"/>
                  <a:gd name="T34" fmla="*/ 406 w 56"/>
                  <a:gd name="T35" fmla="*/ 321 h 46"/>
                  <a:gd name="T36" fmla="*/ 686 w 56"/>
                  <a:gd name="T37" fmla="*/ 394 h 46"/>
                  <a:gd name="T38" fmla="*/ 662 w 56"/>
                  <a:gd name="T39" fmla="*/ 550 h 46"/>
                  <a:gd name="T40" fmla="*/ 637 w 56"/>
                  <a:gd name="T41" fmla="*/ 515 h 46"/>
                  <a:gd name="T42" fmla="*/ 651 w 56"/>
                  <a:gd name="T43" fmla="*/ 418 h 46"/>
                  <a:gd name="T44" fmla="*/ 602 w 56"/>
                  <a:gd name="T45" fmla="*/ 491 h 46"/>
                  <a:gd name="T46" fmla="*/ 455 w 56"/>
                  <a:gd name="T47" fmla="*/ 418 h 46"/>
                  <a:gd name="T48" fmla="*/ 613 w 56"/>
                  <a:gd name="T49" fmla="*/ 453 h 46"/>
                  <a:gd name="T50" fmla="*/ 466 w 56"/>
                  <a:gd name="T51" fmla="*/ 394 h 46"/>
                  <a:gd name="T52" fmla="*/ 613 w 56"/>
                  <a:gd name="T53" fmla="*/ 408 h 46"/>
                  <a:gd name="T54" fmla="*/ 466 w 56"/>
                  <a:gd name="T55" fmla="*/ 384 h 46"/>
                  <a:gd name="T56" fmla="*/ 368 w 56"/>
                  <a:gd name="T57" fmla="*/ 394 h 46"/>
                  <a:gd name="T58" fmla="*/ 270 w 56"/>
                  <a:gd name="T59" fmla="*/ 335 h 46"/>
                  <a:gd name="T60" fmla="*/ 382 w 56"/>
                  <a:gd name="T61" fmla="*/ 370 h 46"/>
                  <a:gd name="T62" fmla="*/ 284 w 56"/>
                  <a:gd name="T63" fmla="*/ 321 h 46"/>
                  <a:gd name="T64" fmla="*/ 392 w 56"/>
                  <a:gd name="T65" fmla="*/ 346 h 46"/>
                  <a:gd name="T66" fmla="*/ 294 w 56"/>
                  <a:gd name="T67" fmla="*/ 297 h 46"/>
                  <a:gd name="T68" fmla="*/ 235 w 56"/>
                  <a:gd name="T69" fmla="*/ 287 h 46"/>
                  <a:gd name="T70" fmla="*/ 210 w 56"/>
                  <a:gd name="T71" fmla="*/ 166 h 46"/>
                  <a:gd name="T72" fmla="*/ 137 w 56"/>
                  <a:gd name="T73" fmla="*/ 97 h 46"/>
                  <a:gd name="T74" fmla="*/ 14 w 56"/>
                  <a:gd name="T75" fmla="*/ 10 h 46"/>
                  <a:gd name="T76" fmla="*/ 308 w 56"/>
                  <a:gd name="T77" fmla="*/ 477 h 46"/>
                  <a:gd name="T78" fmla="*/ 270 w 56"/>
                  <a:gd name="T79" fmla="*/ 453 h 46"/>
                  <a:gd name="T80" fmla="*/ 333 w 56"/>
                  <a:gd name="T81" fmla="*/ 418 h 46"/>
                  <a:gd name="T82" fmla="*/ 308 w 56"/>
                  <a:gd name="T83" fmla="*/ 453 h 46"/>
                  <a:gd name="T84" fmla="*/ 270 w 56"/>
                  <a:gd name="T85" fmla="*/ 394 h 46"/>
                  <a:gd name="T86" fmla="*/ 259 w 56"/>
                  <a:gd name="T87" fmla="*/ 429 h 46"/>
                  <a:gd name="T88" fmla="*/ 441 w 56"/>
                  <a:gd name="T89" fmla="*/ 228 h 46"/>
                  <a:gd name="T90" fmla="*/ 416 w 56"/>
                  <a:gd name="T91" fmla="*/ 239 h 46"/>
                  <a:gd name="T92" fmla="*/ 406 w 56"/>
                  <a:gd name="T93" fmla="*/ 204 h 46"/>
                  <a:gd name="T94" fmla="*/ 382 w 56"/>
                  <a:gd name="T95" fmla="*/ 214 h 46"/>
                  <a:gd name="T96" fmla="*/ 406 w 56"/>
                  <a:gd name="T97" fmla="*/ 263 h 46"/>
                  <a:gd name="T98" fmla="*/ 382 w 56"/>
                  <a:gd name="T99" fmla="*/ 297 h 46"/>
                  <a:gd name="T100" fmla="*/ 368 w 56"/>
                  <a:gd name="T101" fmla="*/ 252 h 46"/>
                  <a:gd name="T102" fmla="*/ 343 w 56"/>
                  <a:gd name="T103" fmla="*/ 287 h 46"/>
                  <a:gd name="T104" fmla="*/ 196 w 56"/>
                  <a:gd name="T105" fmla="*/ 131 h 46"/>
                  <a:gd name="T106" fmla="*/ 172 w 56"/>
                  <a:gd name="T107" fmla="*/ 142 h 46"/>
                  <a:gd name="T108" fmla="*/ 172 w 56"/>
                  <a:gd name="T109" fmla="*/ 121 h 46"/>
                  <a:gd name="T110" fmla="*/ 186 w 56"/>
                  <a:gd name="T111" fmla="*/ 121 h 46"/>
                  <a:gd name="T112" fmla="*/ 196 w 56"/>
                  <a:gd name="T113" fmla="*/ 131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54" y="46"/>
                    </a:moveTo>
                    <a:lnTo>
                      <a:pt x="30" y="36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21" y="40"/>
                    </a:lnTo>
                    <a:lnTo>
                      <a:pt x="18" y="36"/>
                    </a:lnTo>
                    <a:lnTo>
                      <a:pt x="20" y="31"/>
                    </a:lnTo>
                    <a:cubicBezTo>
                      <a:pt x="20" y="31"/>
                      <a:pt x="16" y="28"/>
                      <a:pt x="15" y="24"/>
                    </a:cubicBezTo>
                    <a:cubicBezTo>
                      <a:pt x="14" y="21"/>
                      <a:pt x="14" y="14"/>
                      <a:pt x="13" y="14"/>
                    </a:cubicBezTo>
                    <a:cubicBezTo>
                      <a:pt x="12" y="13"/>
                      <a:pt x="0" y="0"/>
                      <a:pt x="0" y="0"/>
                    </a:cubicBezTo>
                    <a:lnTo>
                      <a:pt x="18" y="10"/>
                    </a:lnTo>
                    <a:cubicBezTo>
                      <a:pt x="18" y="10"/>
                      <a:pt x="20" y="18"/>
                      <a:pt x="21" y="19"/>
                    </a:cubicBezTo>
                    <a:cubicBezTo>
                      <a:pt x="22" y="21"/>
                      <a:pt x="26" y="23"/>
                      <a:pt x="26" y="23"/>
                    </a:cubicBezTo>
                    <a:lnTo>
                      <a:pt x="28" y="18"/>
                    </a:lnTo>
                    <a:lnTo>
                      <a:pt x="33" y="15"/>
                    </a:lnTo>
                    <a:lnTo>
                      <a:pt x="41" y="19"/>
                    </a:lnTo>
                    <a:lnTo>
                      <a:pt x="36" y="22"/>
                    </a:lnTo>
                    <a:lnTo>
                      <a:pt x="33" y="27"/>
                    </a:lnTo>
                    <a:lnTo>
                      <a:pt x="56" y="33"/>
                    </a:lnTo>
                    <a:lnTo>
                      <a:pt x="54" y="46"/>
                    </a:lnTo>
                    <a:close/>
                    <a:moveTo>
                      <a:pt x="52" y="43"/>
                    </a:moveTo>
                    <a:lnTo>
                      <a:pt x="53" y="35"/>
                    </a:lnTo>
                    <a:moveTo>
                      <a:pt x="49" y="41"/>
                    </a:moveTo>
                    <a:lnTo>
                      <a:pt x="37" y="35"/>
                    </a:lnTo>
                    <a:moveTo>
                      <a:pt x="50" y="38"/>
                    </a:moveTo>
                    <a:lnTo>
                      <a:pt x="38" y="33"/>
                    </a:lnTo>
                    <a:moveTo>
                      <a:pt x="50" y="34"/>
                    </a:moveTo>
                    <a:lnTo>
                      <a:pt x="38" y="32"/>
                    </a:lnTo>
                    <a:moveTo>
                      <a:pt x="30" y="33"/>
                    </a:moveTo>
                    <a:lnTo>
                      <a:pt x="22" y="28"/>
                    </a:lnTo>
                    <a:moveTo>
                      <a:pt x="31" y="31"/>
                    </a:moveTo>
                    <a:lnTo>
                      <a:pt x="23" y="27"/>
                    </a:lnTo>
                    <a:moveTo>
                      <a:pt x="32" y="29"/>
                    </a:moveTo>
                    <a:lnTo>
                      <a:pt x="24" y="25"/>
                    </a:lnTo>
                    <a:moveTo>
                      <a:pt x="19" y="24"/>
                    </a:moveTo>
                    <a:lnTo>
                      <a:pt x="17" y="14"/>
                    </a:lnTo>
                    <a:moveTo>
                      <a:pt x="11" y="8"/>
                    </a:moveTo>
                    <a:lnTo>
                      <a:pt x="1" y="1"/>
                    </a:lnTo>
                    <a:moveTo>
                      <a:pt x="25" y="40"/>
                    </a:moveTo>
                    <a:lnTo>
                      <a:pt x="22" y="38"/>
                    </a:lnTo>
                    <a:moveTo>
                      <a:pt x="27" y="35"/>
                    </a:moveTo>
                    <a:lnTo>
                      <a:pt x="25" y="38"/>
                    </a:lnTo>
                    <a:moveTo>
                      <a:pt x="22" y="33"/>
                    </a:moveTo>
                    <a:lnTo>
                      <a:pt x="21" y="36"/>
                    </a:lnTo>
                    <a:moveTo>
                      <a:pt x="36" y="19"/>
                    </a:moveTo>
                    <a:lnTo>
                      <a:pt x="34" y="20"/>
                    </a:lnTo>
                    <a:moveTo>
                      <a:pt x="33" y="17"/>
                    </a:moveTo>
                    <a:lnTo>
                      <a:pt x="31" y="18"/>
                    </a:lnTo>
                    <a:moveTo>
                      <a:pt x="33" y="22"/>
                    </a:moveTo>
                    <a:lnTo>
                      <a:pt x="31" y="25"/>
                    </a:lnTo>
                    <a:moveTo>
                      <a:pt x="30" y="21"/>
                    </a:moveTo>
                    <a:lnTo>
                      <a:pt x="28" y="24"/>
                    </a:lnTo>
                    <a:moveTo>
                      <a:pt x="16" y="11"/>
                    </a:move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1"/>
                      <a:pt x="13" y="11"/>
                      <a:pt x="14" y="10"/>
                    </a:cubicBezTo>
                    <a:cubicBezTo>
                      <a:pt x="14" y="10"/>
                      <a:pt x="15" y="9"/>
                      <a:pt x="15" y="10"/>
                    </a:cubicBezTo>
                    <a:cubicBezTo>
                      <a:pt x="16" y="10"/>
                      <a:pt x="16" y="11"/>
                      <a:pt x="16" y="11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Freeform 62"/>
              <p:cNvSpPr>
                <a:spLocks noEditPoints="1"/>
              </p:cNvSpPr>
              <p:nvPr/>
            </p:nvSpPr>
            <p:spPr bwMode="auto">
              <a:xfrm>
                <a:off x="3311" y="2427"/>
                <a:ext cx="118" cy="232"/>
              </a:xfrm>
              <a:custGeom>
                <a:avLst/>
                <a:gdLst>
                  <a:gd name="T0" fmla="*/ 312 w 34"/>
                  <a:gd name="T1" fmla="*/ 803 h 67"/>
                  <a:gd name="T2" fmla="*/ 121 w 34"/>
                  <a:gd name="T3" fmla="*/ 551 h 67"/>
                  <a:gd name="T4" fmla="*/ 73 w 34"/>
                  <a:gd name="T5" fmla="*/ 575 h 67"/>
                  <a:gd name="T6" fmla="*/ 73 w 34"/>
                  <a:gd name="T7" fmla="*/ 623 h 67"/>
                  <a:gd name="T8" fmla="*/ 0 w 34"/>
                  <a:gd name="T9" fmla="*/ 540 h 67"/>
                  <a:gd name="T10" fmla="*/ 0 w 34"/>
                  <a:gd name="T11" fmla="*/ 492 h 67"/>
                  <a:gd name="T12" fmla="*/ 49 w 34"/>
                  <a:gd name="T13" fmla="*/ 443 h 67"/>
                  <a:gd name="T14" fmla="*/ 35 w 34"/>
                  <a:gd name="T15" fmla="*/ 346 h 67"/>
                  <a:gd name="T16" fmla="*/ 73 w 34"/>
                  <a:gd name="T17" fmla="*/ 215 h 67"/>
                  <a:gd name="T18" fmla="*/ 24 w 34"/>
                  <a:gd name="T19" fmla="*/ 0 h 67"/>
                  <a:gd name="T20" fmla="*/ 156 w 34"/>
                  <a:gd name="T21" fmla="*/ 215 h 67"/>
                  <a:gd name="T22" fmla="*/ 121 w 34"/>
                  <a:gd name="T23" fmla="*/ 322 h 67"/>
                  <a:gd name="T24" fmla="*/ 156 w 34"/>
                  <a:gd name="T25" fmla="*/ 384 h 67"/>
                  <a:gd name="T26" fmla="*/ 205 w 34"/>
                  <a:gd name="T27" fmla="*/ 360 h 67"/>
                  <a:gd name="T28" fmla="*/ 278 w 34"/>
                  <a:gd name="T29" fmla="*/ 360 h 67"/>
                  <a:gd name="T30" fmla="*/ 337 w 34"/>
                  <a:gd name="T31" fmla="*/ 443 h 67"/>
                  <a:gd name="T32" fmla="*/ 264 w 34"/>
                  <a:gd name="T33" fmla="*/ 443 h 67"/>
                  <a:gd name="T34" fmla="*/ 205 w 34"/>
                  <a:gd name="T35" fmla="*/ 481 h 67"/>
                  <a:gd name="T36" fmla="*/ 410 w 34"/>
                  <a:gd name="T37" fmla="*/ 682 h 67"/>
                  <a:gd name="T38" fmla="*/ 312 w 34"/>
                  <a:gd name="T39" fmla="*/ 803 h 67"/>
                  <a:gd name="T40" fmla="*/ 302 w 34"/>
                  <a:gd name="T41" fmla="*/ 755 h 67"/>
                  <a:gd name="T42" fmla="*/ 361 w 34"/>
                  <a:gd name="T43" fmla="*/ 682 h 67"/>
                  <a:gd name="T44" fmla="*/ 288 w 34"/>
                  <a:gd name="T45" fmla="*/ 720 h 67"/>
                  <a:gd name="T46" fmla="*/ 205 w 34"/>
                  <a:gd name="T47" fmla="*/ 589 h 67"/>
                  <a:gd name="T48" fmla="*/ 312 w 34"/>
                  <a:gd name="T49" fmla="*/ 696 h 67"/>
                  <a:gd name="T50" fmla="*/ 215 w 34"/>
                  <a:gd name="T51" fmla="*/ 575 h 67"/>
                  <a:gd name="T52" fmla="*/ 337 w 34"/>
                  <a:gd name="T53" fmla="*/ 658 h 67"/>
                  <a:gd name="T54" fmla="*/ 229 w 34"/>
                  <a:gd name="T55" fmla="*/ 564 h 67"/>
                  <a:gd name="T56" fmla="*/ 132 w 34"/>
                  <a:gd name="T57" fmla="*/ 516 h 67"/>
                  <a:gd name="T58" fmla="*/ 83 w 34"/>
                  <a:gd name="T59" fmla="*/ 433 h 67"/>
                  <a:gd name="T60" fmla="*/ 156 w 34"/>
                  <a:gd name="T61" fmla="*/ 502 h 67"/>
                  <a:gd name="T62" fmla="*/ 108 w 34"/>
                  <a:gd name="T63" fmla="*/ 419 h 67"/>
                  <a:gd name="T64" fmla="*/ 180 w 34"/>
                  <a:gd name="T65" fmla="*/ 492 h 67"/>
                  <a:gd name="T66" fmla="*/ 121 w 34"/>
                  <a:gd name="T67" fmla="*/ 409 h 67"/>
                  <a:gd name="T68" fmla="*/ 83 w 34"/>
                  <a:gd name="T69" fmla="*/ 371 h 67"/>
                  <a:gd name="T70" fmla="*/ 108 w 34"/>
                  <a:gd name="T71" fmla="*/ 253 h 67"/>
                  <a:gd name="T72" fmla="*/ 83 w 34"/>
                  <a:gd name="T73" fmla="*/ 156 h 67"/>
                  <a:gd name="T74" fmla="*/ 35 w 34"/>
                  <a:gd name="T75" fmla="*/ 10 h 67"/>
                  <a:gd name="T76" fmla="*/ 49 w 34"/>
                  <a:gd name="T77" fmla="*/ 564 h 67"/>
                  <a:gd name="T78" fmla="*/ 10 w 34"/>
                  <a:gd name="T79" fmla="*/ 526 h 67"/>
                  <a:gd name="T80" fmla="*/ 97 w 34"/>
                  <a:gd name="T81" fmla="*/ 516 h 67"/>
                  <a:gd name="T82" fmla="*/ 59 w 34"/>
                  <a:gd name="T83" fmla="*/ 540 h 67"/>
                  <a:gd name="T84" fmla="*/ 59 w 34"/>
                  <a:gd name="T85" fmla="*/ 481 h 67"/>
                  <a:gd name="T86" fmla="*/ 24 w 34"/>
                  <a:gd name="T87" fmla="*/ 502 h 67"/>
                  <a:gd name="T88" fmla="*/ 288 w 34"/>
                  <a:gd name="T89" fmla="*/ 409 h 67"/>
                  <a:gd name="T90" fmla="*/ 253 w 34"/>
                  <a:gd name="T91" fmla="*/ 409 h 67"/>
                  <a:gd name="T92" fmla="*/ 264 w 34"/>
                  <a:gd name="T93" fmla="*/ 384 h 67"/>
                  <a:gd name="T94" fmla="*/ 239 w 34"/>
                  <a:gd name="T95" fmla="*/ 384 h 67"/>
                  <a:gd name="T96" fmla="*/ 229 w 34"/>
                  <a:gd name="T97" fmla="*/ 433 h 67"/>
                  <a:gd name="T98" fmla="*/ 194 w 34"/>
                  <a:gd name="T99" fmla="*/ 457 h 67"/>
                  <a:gd name="T100" fmla="*/ 215 w 34"/>
                  <a:gd name="T101" fmla="*/ 395 h 67"/>
                  <a:gd name="T102" fmla="*/ 170 w 34"/>
                  <a:gd name="T103" fmla="*/ 419 h 67"/>
                  <a:gd name="T104" fmla="*/ 121 w 34"/>
                  <a:gd name="T105" fmla="*/ 215 h 67"/>
                  <a:gd name="T106" fmla="*/ 97 w 34"/>
                  <a:gd name="T107" fmla="*/ 204 h 67"/>
                  <a:gd name="T108" fmla="*/ 108 w 34"/>
                  <a:gd name="T109" fmla="*/ 190 h 67"/>
                  <a:gd name="T110" fmla="*/ 121 w 34"/>
                  <a:gd name="T111" fmla="*/ 190 h 67"/>
                  <a:gd name="T112" fmla="*/ 121 w 34"/>
                  <a:gd name="T113" fmla="*/ 215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26" y="67"/>
                    </a:moveTo>
                    <a:lnTo>
                      <a:pt x="10" y="46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7"/>
                    </a:lnTo>
                    <a:cubicBezTo>
                      <a:pt x="4" y="37"/>
                      <a:pt x="2" y="32"/>
                      <a:pt x="3" y="29"/>
                    </a:cubicBezTo>
                    <a:cubicBezTo>
                      <a:pt x="3" y="25"/>
                      <a:pt x="7" y="20"/>
                      <a:pt x="6" y="18"/>
                    </a:cubicBezTo>
                    <a:cubicBezTo>
                      <a:pt x="6" y="17"/>
                      <a:pt x="2" y="0"/>
                      <a:pt x="2" y="0"/>
                    </a:cubicBezTo>
                    <a:lnTo>
                      <a:pt x="13" y="18"/>
                    </a:lnTo>
                    <a:cubicBezTo>
                      <a:pt x="13" y="18"/>
                      <a:pt x="10" y="26"/>
                      <a:pt x="10" y="27"/>
                    </a:cubicBezTo>
                    <a:cubicBezTo>
                      <a:pt x="11" y="29"/>
                      <a:pt x="13" y="32"/>
                      <a:pt x="13" y="32"/>
                    </a:cubicBezTo>
                    <a:lnTo>
                      <a:pt x="17" y="30"/>
                    </a:lnTo>
                    <a:lnTo>
                      <a:pt x="23" y="30"/>
                    </a:lnTo>
                    <a:lnTo>
                      <a:pt x="28" y="37"/>
                    </a:lnTo>
                    <a:lnTo>
                      <a:pt x="22" y="37"/>
                    </a:lnTo>
                    <a:lnTo>
                      <a:pt x="17" y="40"/>
                    </a:lnTo>
                    <a:lnTo>
                      <a:pt x="34" y="57"/>
                    </a:lnTo>
                    <a:lnTo>
                      <a:pt x="26" y="67"/>
                    </a:lnTo>
                    <a:close/>
                    <a:moveTo>
                      <a:pt x="25" y="63"/>
                    </a:moveTo>
                    <a:lnTo>
                      <a:pt x="30" y="57"/>
                    </a:lnTo>
                    <a:moveTo>
                      <a:pt x="24" y="60"/>
                    </a:moveTo>
                    <a:lnTo>
                      <a:pt x="17" y="49"/>
                    </a:lnTo>
                    <a:moveTo>
                      <a:pt x="26" y="58"/>
                    </a:moveTo>
                    <a:lnTo>
                      <a:pt x="18" y="48"/>
                    </a:lnTo>
                    <a:moveTo>
                      <a:pt x="28" y="55"/>
                    </a:moveTo>
                    <a:lnTo>
                      <a:pt x="19" y="47"/>
                    </a:lnTo>
                    <a:moveTo>
                      <a:pt x="11" y="43"/>
                    </a:moveTo>
                    <a:lnTo>
                      <a:pt x="7" y="36"/>
                    </a:lnTo>
                    <a:moveTo>
                      <a:pt x="13" y="42"/>
                    </a:moveTo>
                    <a:lnTo>
                      <a:pt x="9" y="35"/>
                    </a:lnTo>
                    <a:moveTo>
                      <a:pt x="15" y="41"/>
                    </a:moveTo>
                    <a:lnTo>
                      <a:pt x="10" y="34"/>
                    </a:lnTo>
                    <a:moveTo>
                      <a:pt x="7" y="31"/>
                    </a:moveTo>
                    <a:lnTo>
                      <a:pt x="9" y="21"/>
                    </a:lnTo>
                    <a:moveTo>
                      <a:pt x="7" y="13"/>
                    </a:moveTo>
                    <a:lnTo>
                      <a:pt x="3" y="1"/>
                    </a:lnTo>
                    <a:moveTo>
                      <a:pt x="4" y="47"/>
                    </a:moveTo>
                    <a:lnTo>
                      <a:pt x="1" y="44"/>
                    </a:lnTo>
                    <a:moveTo>
                      <a:pt x="8" y="43"/>
                    </a:moveTo>
                    <a:lnTo>
                      <a:pt x="5" y="45"/>
                    </a:lnTo>
                    <a:moveTo>
                      <a:pt x="5" y="40"/>
                    </a:moveTo>
                    <a:lnTo>
                      <a:pt x="2" y="42"/>
                    </a:lnTo>
                    <a:moveTo>
                      <a:pt x="24" y="34"/>
                    </a:moveTo>
                    <a:lnTo>
                      <a:pt x="21" y="34"/>
                    </a:lnTo>
                    <a:moveTo>
                      <a:pt x="22" y="32"/>
                    </a:moveTo>
                    <a:lnTo>
                      <a:pt x="20" y="32"/>
                    </a:lnTo>
                    <a:moveTo>
                      <a:pt x="19" y="36"/>
                    </a:moveTo>
                    <a:lnTo>
                      <a:pt x="16" y="38"/>
                    </a:lnTo>
                    <a:moveTo>
                      <a:pt x="18" y="33"/>
                    </a:moveTo>
                    <a:lnTo>
                      <a:pt x="14" y="35"/>
                    </a:lnTo>
                    <a:moveTo>
                      <a:pt x="10" y="18"/>
                    </a:moveTo>
                    <a:cubicBezTo>
                      <a:pt x="9" y="18"/>
                      <a:pt x="9" y="18"/>
                      <a:pt x="8" y="17"/>
                    </a:cubicBezTo>
                    <a:cubicBezTo>
                      <a:pt x="8" y="17"/>
                      <a:pt x="8" y="16"/>
                      <a:pt x="9" y="16"/>
                    </a:cubicBezTo>
                    <a:cubicBezTo>
                      <a:pt x="9" y="15"/>
                      <a:pt x="10" y="16"/>
                      <a:pt x="10" y="16"/>
                    </a:cubicBezTo>
                    <a:cubicBezTo>
                      <a:pt x="11" y="17"/>
                      <a:pt x="10" y="17"/>
                      <a:pt x="10" y="18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Freeform 63"/>
              <p:cNvSpPr>
                <a:spLocks noEditPoints="1"/>
              </p:cNvSpPr>
              <p:nvPr/>
            </p:nvSpPr>
            <p:spPr bwMode="auto">
              <a:xfrm>
                <a:off x="3234" y="2200"/>
                <a:ext cx="102" cy="242"/>
              </a:xfrm>
              <a:custGeom>
                <a:avLst/>
                <a:gdLst>
                  <a:gd name="T0" fmla="*/ 162 w 29"/>
                  <a:gd name="T1" fmla="*/ 837 h 70"/>
                  <a:gd name="T2" fmla="*/ 113 w 29"/>
                  <a:gd name="T3" fmla="*/ 515 h 70"/>
                  <a:gd name="T4" fmla="*/ 63 w 29"/>
                  <a:gd name="T5" fmla="*/ 525 h 70"/>
                  <a:gd name="T6" fmla="*/ 25 w 29"/>
                  <a:gd name="T7" fmla="*/ 560 h 70"/>
                  <a:gd name="T8" fmla="*/ 0 w 29"/>
                  <a:gd name="T9" fmla="*/ 453 h 70"/>
                  <a:gd name="T10" fmla="*/ 39 w 29"/>
                  <a:gd name="T11" fmla="*/ 408 h 70"/>
                  <a:gd name="T12" fmla="*/ 113 w 29"/>
                  <a:gd name="T13" fmla="*/ 394 h 70"/>
                  <a:gd name="T14" fmla="*/ 137 w 29"/>
                  <a:gd name="T15" fmla="*/ 297 h 70"/>
                  <a:gd name="T16" fmla="*/ 246 w 29"/>
                  <a:gd name="T17" fmla="*/ 214 h 70"/>
                  <a:gd name="T18" fmla="*/ 310 w 29"/>
                  <a:gd name="T19" fmla="*/ 0 h 70"/>
                  <a:gd name="T20" fmla="*/ 320 w 29"/>
                  <a:gd name="T21" fmla="*/ 239 h 70"/>
                  <a:gd name="T22" fmla="*/ 222 w 29"/>
                  <a:gd name="T23" fmla="*/ 335 h 70"/>
                  <a:gd name="T24" fmla="*/ 222 w 29"/>
                  <a:gd name="T25" fmla="*/ 394 h 70"/>
                  <a:gd name="T26" fmla="*/ 295 w 29"/>
                  <a:gd name="T27" fmla="*/ 394 h 70"/>
                  <a:gd name="T28" fmla="*/ 345 w 29"/>
                  <a:gd name="T29" fmla="*/ 429 h 70"/>
                  <a:gd name="T30" fmla="*/ 359 w 29"/>
                  <a:gd name="T31" fmla="*/ 539 h 70"/>
                  <a:gd name="T32" fmla="*/ 295 w 29"/>
                  <a:gd name="T33" fmla="*/ 501 h 70"/>
                  <a:gd name="T34" fmla="*/ 222 w 29"/>
                  <a:gd name="T35" fmla="*/ 501 h 70"/>
                  <a:gd name="T36" fmla="*/ 295 w 29"/>
                  <a:gd name="T37" fmla="*/ 778 h 70"/>
                  <a:gd name="T38" fmla="*/ 162 w 29"/>
                  <a:gd name="T39" fmla="*/ 837 h 70"/>
                  <a:gd name="T40" fmla="*/ 172 w 29"/>
                  <a:gd name="T41" fmla="*/ 788 h 70"/>
                  <a:gd name="T42" fmla="*/ 260 w 29"/>
                  <a:gd name="T43" fmla="*/ 754 h 70"/>
                  <a:gd name="T44" fmla="*/ 172 w 29"/>
                  <a:gd name="T45" fmla="*/ 754 h 70"/>
                  <a:gd name="T46" fmla="*/ 172 w 29"/>
                  <a:gd name="T47" fmla="*/ 598 h 70"/>
                  <a:gd name="T48" fmla="*/ 211 w 29"/>
                  <a:gd name="T49" fmla="*/ 740 h 70"/>
                  <a:gd name="T50" fmla="*/ 186 w 29"/>
                  <a:gd name="T51" fmla="*/ 598 h 70"/>
                  <a:gd name="T52" fmla="*/ 260 w 29"/>
                  <a:gd name="T53" fmla="*/ 729 h 70"/>
                  <a:gd name="T54" fmla="*/ 197 w 29"/>
                  <a:gd name="T55" fmla="*/ 584 h 70"/>
                  <a:gd name="T56" fmla="*/ 137 w 29"/>
                  <a:gd name="T57" fmla="*/ 501 h 70"/>
                  <a:gd name="T58" fmla="*/ 137 w 29"/>
                  <a:gd name="T59" fmla="*/ 394 h 70"/>
                  <a:gd name="T60" fmla="*/ 172 w 29"/>
                  <a:gd name="T61" fmla="*/ 501 h 70"/>
                  <a:gd name="T62" fmla="*/ 172 w 29"/>
                  <a:gd name="T63" fmla="*/ 394 h 70"/>
                  <a:gd name="T64" fmla="*/ 186 w 29"/>
                  <a:gd name="T65" fmla="*/ 501 h 70"/>
                  <a:gd name="T66" fmla="*/ 186 w 29"/>
                  <a:gd name="T67" fmla="*/ 394 h 70"/>
                  <a:gd name="T68" fmla="*/ 172 w 29"/>
                  <a:gd name="T69" fmla="*/ 346 h 70"/>
                  <a:gd name="T70" fmla="*/ 260 w 29"/>
                  <a:gd name="T71" fmla="*/ 263 h 70"/>
                  <a:gd name="T72" fmla="*/ 285 w 29"/>
                  <a:gd name="T73" fmla="*/ 156 h 70"/>
                  <a:gd name="T74" fmla="*/ 310 w 29"/>
                  <a:gd name="T75" fmla="*/ 10 h 70"/>
                  <a:gd name="T76" fmla="*/ 39 w 29"/>
                  <a:gd name="T77" fmla="*/ 501 h 70"/>
                  <a:gd name="T78" fmla="*/ 39 w 29"/>
                  <a:gd name="T79" fmla="*/ 453 h 70"/>
                  <a:gd name="T80" fmla="*/ 98 w 29"/>
                  <a:gd name="T81" fmla="*/ 477 h 70"/>
                  <a:gd name="T82" fmla="*/ 63 w 29"/>
                  <a:gd name="T83" fmla="*/ 477 h 70"/>
                  <a:gd name="T84" fmla="*/ 88 w 29"/>
                  <a:gd name="T85" fmla="*/ 429 h 70"/>
                  <a:gd name="T86" fmla="*/ 49 w 29"/>
                  <a:gd name="T87" fmla="*/ 429 h 70"/>
                  <a:gd name="T88" fmla="*/ 334 w 29"/>
                  <a:gd name="T89" fmla="*/ 477 h 70"/>
                  <a:gd name="T90" fmla="*/ 295 w 29"/>
                  <a:gd name="T91" fmla="*/ 467 h 70"/>
                  <a:gd name="T92" fmla="*/ 334 w 29"/>
                  <a:gd name="T93" fmla="*/ 443 h 70"/>
                  <a:gd name="T94" fmla="*/ 310 w 29"/>
                  <a:gd name="T95" fmla="*/ 429 h 70"/>
                  <a:gd name="T96" fmla="*/ 271 w 29"/>
                  <a:gd name="T97" fmla="*/ 467 h 70"/>
                  <a:gd name="T98" fmla="*/ 222 w 29"/>
                  <a:gd name="T99" fmla="*/ 467 h 70"/>
                  <a:gd name="T100" fmla="*/ 271 w 29"/>
                  <a:gd name="T101" fmla="*/ 429 h 70"/>
                  <a:gd name="T102" fmla="*/ 222 w 29"/>
                  <a:gd name="T103" fmla="*/ 429 h 70"/>
                  <a:gd name="T104" fmla="*/ 285 w 29"/>
                  <a:gd name="T105" fmla="*/ 228 h 70"/>
                  <a:gd name="T106" fmla="*/ 271 w 29"/>
                  <a:gd name="T107" fmla="*/ 214 h 70"/>
                  <a:gd name="T108" fmla="*/ 285 w 29"/>
                  <a:gd name="T109" fmla="*/ 204 h 70"/>
                  <a:gd name="T110" fmla="*/ 295 w 29"/>
                  <a:gd name="T111" fmla="*/ 214 h 70"/>
                  <a:gd name="T112" fmla="*/ 285 w 29"/>
                  <a:gd name="T113" fmla="*/ 228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3" y="70"/>
                    </a:moveTo>
                    <a:lnTo>
                      <a:pt x="9" y="43"/>
                    </a:lnTo>
                    <a:lnTo>
                      <a:pt x="5" y="44"/>
                    </a:lnTo>
                    <a:lnTo>
                      <a:pt x="2" y="47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9" y="33"/>
                    </a:lnTo>
                    <a:cubicBezTo>
                      <a:pt x="9" y="33"/>
                      <a:pt x="9" y="28"/>
                      <a:pt x="11" y="25"/>
                    </a:cubicBezTo>
                    <a:cubicBezTo>
                      <a:pt x="14" y="22"/>
                      <a:pt x="20" y="19"/>
                      <a:pt x="20" y="18"/>
                    </a:cubicBezTo>
                    <a:cubicBezTo>
                      <a:pt x="20" y="17"/>
                      <a:pt x="25" y="0"/>
                      <a:pt x="25" y="0"/>
                    </a:cubicBezTo>
                    <a:lnTo>
                      <a:pt x="26" y="20"/>
                    </a:lnTo>
                    <a:cubicBezTo>
                      <a:pt x="26" y="20"/>
                      <a:pt x="19" y="26"/>
                      <a:pt x="18" y="28"/>
                    </a:cubicBezTo>
                    <a:cubicBezTo>
                      <a:pt x="18" y="29"/>
                      <a:pt x="18" y="33"/>
                      <a:pt x="18" y="33"/>
                    </a:cubicBezTo>
                    <a:lnTo>
                      <a:pt x="24" y="33"/>
                    </a:lnTo>
                    <a:lnTo>
                      <a:pt x="28" y="36"/>
                    </a:lnTo>
                    <a:lnTo>
                      <a:pt x="29" y="45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24" y="65"/>
                    </a:lnTo>
                    <a:lnTo>
                      <a:pt x="13" y="70"/>
                    </a:lnTo>
                    <a:close/>
                    <a:moveTo>
                      <a:pt x="14" y="66"/>
                    </a:moveTo>
                    <a:lnTo>
                      <a:pt x="21" y="63"/>
                    </a:lnTo>
                    <a:moveTo>
                      <a:pt x="14" y="63"/>
                    </a:moveTo>
                    <a:lnTo>
                      <a:pt x="14" y="50"/>
                    </a:lnTo>
                    <a:moveTo>
                      <a:pt x="17" y="62"/>
                    </a:moveTo>
                    <a:lnTo>
                      <a:pt x="15" y="50"/>
                    </a:lnTo>
                    <a:moveTo>
                      <a:pt x="21" y="61"/>
                    </a:moveTo>
                    <a:lnTo>
                      <a:pt x="16" y="49"/>
                    </a:lnTo>
                    <a:moveTo>
                      <a:pt x="11" y="42"/>
                    </a:moveTo>
                    <a:lnTo>
                      <a:pt x="11" y="33"/>
                    </a:lnTo>
                    <a:moveTo>
                      <a:pt x="14" y="42"/>
                    </a:moveTo>
                    <a:lnTo>
                      <a:pt x="14" y="33"/>
                    </a:lnTo>
                    <a:moveTo>
                      <a:pt x="15" y="42"/>
                    </a:moveTo>
                    <a:lnTo>
                      <a:pt x="15" y="33"/>
                    </a:lnTo>
                    <a:moveTo>
                      <a:pt x="14" y="29"/>
                    </a:moveTo>
                    <a:lnTo>
                      <a:pt x="21" y="22"/>
                    </a:lnTo>
                    <a:moveTo>
                      <a:pt x="23" y="13"/>
                    </a:moveTo>
                    <a:lnTo>
                      <a:pt x="25" y="1"/>
                    </a:lnTo>
                    <a:moveTo>
                      <a:pt x="3" y="42"/>
                    </a:moveTo>
                    <a:lnTo>
                      <a:pt x="3" y="38"/>
                    </a:lnTo>
                    <a:moveTo>
                      <a:pt x="8" y="40"/>
                    </a:moveTo>
                    <a:lnTo>
                      <a:pt x="5" y="40"/>
                    </a:lnTo>
                    <a:moveTo>
                      <a:pt x="7" y="36"/>
                    </a:moveTo>
                    <a:lnTo>
                      <a:pt x="4" y="36"/>
                    </a:lnTo>
                    <a:moveTo>
                      <a:pt x="27" y="40"/>
                    </a:moveTo>
                    <a:lnTo>
                      <a:pt x="24" y="39"/>
                    </a:lnTo>
                    <a:moveTo>
                      <a:pt x="27" y="37"/>
                    </a:moveTo>
                    <a:lnTo>
                      <a:pt x="25" y="36"/>
                    </a:lnTo>
                    <a:moveTo>
                      <a:pt x="22" y="39"/>
                    </a:moveTo>
                    <a:lnTo>
                      <a:pt x="18" y="39"/>
                    </a:lnTo>
                    <a:moveTo>
                      <a:pt x="22" y="36"/>
                    </a:moveTo>
                    <a:lnTo>
                      <a:pt x="18" y="36"/>
                    </a:lnTo>
                    <a:moveTo>
                      <a:pt x="23" y="19"/>
                    </a:moveTo>
                    <a:cubicBezTo>
                      <a:pt x="22" y="19"/>
                      <a:pt x="22" y="19"/>
                      <a:pt x="22" y="18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9"/>
                      <a:pt x="24" y="19"/>
                      <a:pt x="23" y="19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Freeform 64"/>
              <p:cNvSpPr>
                <a:spLocks noEditPoints="1"/>
              </p:cNvSpPr>
              <p:nvPr/>
            </p:nvSpPr>
            <p:spPr bwMode="auto">
              <a:xfrm>
                <a:off x="3280" y="2004"/>
                <a:ext cx="160" cy="193"/>
              </a:xfrm>
              <a:custGeom>
                <a:avLst/>
                <a:gdLst>
                  <a:gd name="T0" fmla="*/ 0 w 46"/>
                  <a:gd name="T1" fmla="*/ 641 h 56"/>
                  <a:gd name="T2" fmla="*/ 122 w 46"/>
                  <a:gd name="T3" fmla="*/ 355 h 56"/>
                  <a:gd name="T4" fmla="*/ 83 w 46"/>
                  <a:gd name="T5" fmla="*/ 334 h 56"/>
                  <a:gd name="T6" fmla="*/ 24 w 46"/>
                  <a:gd name="T7" fmla="*/ 345 h 56"/>
                  <a:gd name="T8" fmla="*/ 73 w 46"/>
                  <a:gd name="T9" fmla="*/ 248 h 56"/>
                  <a:gd name="T10" fmla="*/ 122 w 46"/>
                  <a:gd name="T11" fmla="*/ 214 h 56"/>
                  <a:gd name="T12" fmla="*/ 181 w 46"/>
                  <a:gd name="T13" fmla="*/ 238 h 56"/>
                  <a:gd name="T14" fmla="*/ 268 w 46"/>
                  <a:gd name="T15" fmla="*/ 179 h 56"/>
                  <a:gd name="T16" fmla="*/ 386 w 46"/>
                  <a:gd name="T17" fmla="*/ 155 h 56"/>
                  <a:gd name="T18" fmla="*/ 557 w 46"/>
                  <a:gd name="T19" fmla="*/ 0 h 56"/>
                  <a:gd name="T20" fmla="*/ 435 w 46"/>
                  <a:gd name="T21" fmla="*/ 214 h 56"/>
                  <a:gd name="T22" fmla="*/ 327 w 46"/>
                  <a:gd name="T23" fmla="*/ 248 h 56"/>
                  <a:gd name="T24" fmla="*/ 278 w 46"/>
                  <a:gd name="T25" fmla="*/ 310 h 56"/>
                  <a:gd name="T26" fmla="*/ 337 w 46"/>
                  <a:gd name="T27" fmla="*/ 334 h 56"/>
                  <a:gd name="T28" fmla="*/ 376 w 46"/>
                  <a:gd name="T29" fmla="*/ 393 h 56"/>
                  <a:gd name="T30" fmla="*/ 327 w 46"/>
                  <a:gd name="T31" fmla="*/ 486 h 56"/>
                  <a:gd name="T32" fmla="*/ 289 w 46"/>
                  <a:gd name="T33" fmla="*/ 427 h 56"/>
                  <a:gd name="T34" fmla="*/ 230 w 46"/>
                  <a:gd name="T35" fmla="*/ 393 h 56"/>
                  <a:gd name="T36" fmla="*/ 157 w 46"/>
                  <a:gd name="T37" fmla="*/ 665 h 56"/>
                  <a:gd name="T38" fmla="*/ 0 w 46"/>
                  <a:gd name="T39" fmla="*/ 641 h 56"/>
                  <a:gd name="T40" fmla="*/ 35 w 46"/>
                  <a:gd name="T41" fmla="*/ 617 h 56"/>
                  <a:gd name="T42" fmla="*/ 132 w 46"/>
                  <a:gd name="T43" fmla="*/ 631 h 56"/>
                  <a:gd name="T44" fmla="*/ 59 w 46"/>
                  <a:gd name="T45" fmla="*/ 582 h 56"/>
                  <a:gd name="T46" fmla="*/ 132 w 46"/>
                  <a:gd name="T47" fmla="*/ 441 h 56"/>
                  <a:gd name="T48" fmla="*/ 97 w 46"/>
                  <a:gd name="T49" fmla="*/ 593 h 56"/>
                  <a:gd name="T50" fmla="*/ 157 w 46"/>
                  <a:gd name="T51" fmla="*/ 451 h 56"/>
                  <a:gd name="T52" fmla="*/ 146 w 46"/>
                  <a:gd name="T53" fmla="*/ 593 h 56"/>
                  <a:gd name="T54" fmla="*/ 170 w 46"/>
                  <a:gd name="T55" fmla="*/ 451 h 56"/>
                  <a:gd name="T56" fmla="*/ 157 w 46"/>
                  <a:gd name="T57" fmla="*/ 355 h 56"/>
                  <a:gd name="T58" fmla="*/ 219 w 46"/>
                  <a:gd name="T59" fmla="*/ 262 h 56"/>
                  <a:gd name="T60" fmla="*/ 181 w 46"/>
                  <a:gd name="T61" fmla="*/ 369 h 56"/>
                  <a:gd name="T62" fmla="*/ 230 w 46"/>
                  <a:gd name="T63" fmla="*/ 272 h 56"/>
                  <a:gd name="T64" fmla="*/ 205 w 46"/>
                  <a:gd name="T65" fmla="*/ 379 h 56"/>
                  <a:gd name="T66" fmla="*/ 254 w 46"/>
                  <a:gd name="T67" fmla="*/ 286 h 56"/>
                  <a:gd name="T68" fmla="*/ 268 w 46"/>
                  <a:gd name="T69" fmla="*/ 224 h 56"/>
                  <a:gd name="T70" fmla="*/ 386 w 46"/>
                  <a:gd name="T71" fmla="*/ 203 h 56"/>
                  <a:gd name="T72" fmla="*/ 459 w 46"/>
                  <a:gd name="T73" fmla="*/ 131 h 56"/>
                  <a:gd name="T74" fmla="*/ 546 w 46"/>
                  <a:gd name="T75" fmla="*/ 10 h 56"/>
                  <a:gd name="T76" fmla="*/ 73 w 46"/>
                  <a:gd name="T77" fmla="*/ 296 h 56"/>
                  <a:gd name="T78" fmla="*/ 97 w 46"/>
                  <a:gd name="T79" fmla="*/ 262 h 56"/>
                  <a:gd name="T80" fmla="*/ 132 w 46"/>
                  <a:gd name="T81" fmla="*/ 321 h 56"/>
                  <a:gd name="T82" fmla="*/ 97 w 46"/>
                  <a:gd name="T83" fmla="*/ 296 h 56"/>
                  <a:gd name="T84" fmla="*/ 157 w 46"/>
                  <a:gd name="T85" fmla="*/ 262 h 56"/>
                  <a:gd name="T86" fmla="*/ 122 w 46"/>
                  <a:gd name="T87" fmla="*/ 248 h 56"/>
                  <a:gd name="T88" fmla="*/ 327 w 46"/>
                  <a:gd name="T89" fmla="*/ 427 h 56"/>
                  <a:gd name="T90" fmla="*/ 313 w 46"/>
                  <a:gd name="T91" fmla="*/ 403 h 56"/>
                  <a:gd name="T92" fmla="*/ 351 w 46"/>
                  <a:gd name="T93" fmla="*/ 393 h 56"/>
                  <a:gd name="T94" fmla="*/ 337 w 46"/>
                  <a:gd name="T95" fmla="*/ 369 h 56"/>
                  <a:gd name="T96" fmla="*/ 289 w 46"/>
                  <a:gd name="T97" fmla="*/ 393 h 56"/>
                  <a:gd name="T98" fmla="*/ 254 w 46"/>
                  <a:gd name="T99" fmla="*/ 369 h 56"/>
                  <a:gd name="T100" fmla="*/ 303 w 46"/>
                  <a:gd name="T101" fmla="*/ 355 h 56"/>
                  <a:gd name="T102" fmla="*/ 268 w 46"/>
                  <a:gd name="T103" fmla="*/ 334 h 56"/>
                  <a:gd name="T104" fmla="*/ 424 w 46"/>
                  <a:gd name="T105" fmla="*/ 190 h 56"/>
                  <a:gd name="T106" fmla="*/ 410 w 46"/>
                  <a:gd name="T107" fmla="*/ 165 h 56"/>
                  <a:gd name="T108" fmla="*/ 435 w 46"/>
                  <a:gd name="T109" fmla="*/ 165 h 56"/>
                  <a:gd name="T110" fmla="*/ 435 w 46"/>
                  <a:gd name="T111" fmla="*/ 179 h 56"/>
                  <a:gd name="T112" fmla="*/ 424 w 46"/>
                  <a:gd name="T113" fmla="*/ 190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0" y="54"/>
                    </a:moveTo>
                    <a:lnTo>
                      <a:pt x="10" y="30"/>
                    </a:lnTo>
                    <a:lnTo>
                      <a:pt x="7" y="2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8"/>
                    </a:lnTo>
                    <a:lnTo>
                      <a:pt x="15" y="20"/>
                    </a:lnTo>
                    <a:cubicBezTo>
                      <a:pt x="15" y="20"/>
                      <a:pt x="18" y="16"/>
                      <a:pt x="22" y="15"/>
                    </a:cubicBezTo>
                    <a:cubicBezTo>
                      <a:pt x="25" y="14"/>
                      <a:pt x="32" y="14"/>
                      <a:pt x="32" y="13"/>
                    </a:cubicBezTo>
                    <a:cubicBezTo>
                      <a:pt x="33" y="12"/>
                      <a:pt x="46" y="0"/>
                      <a:pt x="46" y="0"/>
                    </a:cubicBezTo>
                    <a:lnTo>
                      <a:pt x="36" y="18"/>
                    </a:lnTo>
                    <a:cubicBezTo>
                      <a:pt x="36" y="18"/>
                      <a:pt x="28" y="20"/>
                      <a:pt x="27" y="21"/>
                    </a:cubicBezTo>
                    <a:cubicBezTo>
                      <a:pt x="25" y="22"/>
                      <a:pt x="23" y="26"/>
                      <a:pt x="23" y="26"/>
                    </a:cubicBezTo>
                    <a:lnTo>
                      <a:pt x="28" y="28"/>
                    </a:lnTo>
                    <a:lnTo>
                      <a:pt x="31" y="33"/>
                    </a:lnTo>
                    <a:lnTo>
                      <a:pt x="27" y="41"/>
                    </a:lnTo>
                    <a:lnTo>
                      <a:pt x="24" y="36"/>
                    </a:lnTo>
                    <a:lnTo>
                      <a:pt x="19" y="33"/>
                    </a:lnTo>
                    <a:lnTo>
                      <a:pt x="13" y="56"/>
                    </a:lnTo>
                    <a:lnTo>
                      <a:pt x="0" y="54"/>
                    </a:lnTo>
                    <a:close/>
                    <a:moveTo>
                      <a:pt x="3" y="52"/>
                    </a:moveTo>
                    <a:lnTo>
                      <a:pt x="11" y="53"/>
                    </a:lnTo>
                    <a:moveTo>
                      <a:pt x="5" y="49"/>
                    </a:moveTo>
                    <a:lnTo>
                      <a:pt x="11" y="37"/>
                    </a:lnTo>
                    <a:moveTo>
                      <a:pt x="8" y="50"/>
                    </a:moveTo>
                    <a:lnTo>
                      <a:pt x="13" y="38"/>
                    </a:lnTo>
                    <a:moveTo>
                      <a:pt x="12" y="50"/>
                    </a:moveTo>
                    <a:lnTo>
                      <a:pt x="14" y="38"/>
                    </a:lnTo>
                    <a:moveTo>
                      <a:pt x="13" y="30"/>
                    </a:moveTo>
                    <a:lnTo>
                      <a:pt x="18" y="22"/>
                    </a:lnTo>
                    <a:moveTo>
                      <a:pt x="15" y="31"/>
                    </a:moveTo>
                    <a:lnTo>
                      <a:pt x="19" y="23"/>
                    </a:lnTo>
                    <a:moveTo>
                      <a:pt x="17" y="32"/>
                    </a:moveTo>
                    <a:lnTo>
                      <a:pt x="21" y="24"/>
                    </a:lnTo>
                    <a:moveTo>
                      <a:pt x="22" y="19"/>
                    </a:moveTo>
                    <a:lnTo>
                      <a:pt x="32" y="17"/>
                    </a:lnTo>
                    <a:moveTo>
                      <a:pt x="38" y="11"/>
                    </a:moveTo>
                    <a:lnTo>
                      <a:pt x="45" y="1"/>
                    </a:lnTo>
                    <a:moveTo>
                      <a:pt x="6" y="25"/>
                    </a:moveTo>
                    <a:lnTo>
                      <a:pt x="8" y="22"/>
                    </a:lnTo>
                    <a:moveTo>
                      <a:pt x="11" y="27"/>
                    </a:moveTo>
                    <a:lnTo>
                      <a:pt x="8" y="25"/>
                    </a:lnTo>
                    <a:moveTo>
                      <a:pt x="13" y="22"/>
                    </a:moveTo>
                    <a:lnTo>
                      <a:pt x="10" y="21"/>
                    </a:lnTo>
                    <a:moveTo>
                      <a:pt x="27" y="36"/>
                    </a:moveTo>
                    <a:lnTo>
                      <a:pt x="26" y="34"/>
                    </a:lnTo>
                    <a:moveTo>
                      <a:pt x="29" y="33"/>
                    </a:moveTo>
                    <a:lnTo>
                      <a:pt x="28" y="31"/>
                    </a:lnTo>
                    <a:moveTo>
                      <a:pt x="24" y="33"/>
                    </a:moveTo>
                    <a:lnTo>
                      <a:pt x="21" y="31"/>
                    </a:lnTo>
                    <a:moveTo>
                      <a:pt x="25" y="30"/>
                    </a:moveTo>
                    <a:lnTo>
                      <a:pt x="22" y="28"/>
                    </a:lnTo>
                    <a:moveTo>
                      <a:pt x="35" y="16"/>
                    </a:moveTo>
                    <a:cubicBezTo>
                      <a:pt x="34" y="15"/>
                      <a:pt x="34" y="15"/>
                      <a:pt x="34" y="14"/>
                    </a:cubicBezTo>
                    <a:cubicBezTo>
                      <a:pt x="35" y="14"/>
                      <a:pt x="35" y="13"/>
                      <a:pt x="36" y="14"/>
                    </a:cubicBezTo>
                    <a:cubicBezTo>
                      <a:pt x="36" y="14"/>
                      <a:pt x="37" y="15"/>
                      <a:pt x="36" y="15"/>
                    </a:cubicBezTo>
                    <a:cubicBezTo>
                      <a:pt x="36" y="16"/>
                      <a:pt x="35" y="16"/>
                      <a:pt x="35" y="16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Freeform 65"/>
              <p:cNvSpPr>
                <a:spLocks noEditPoints="1"/>
              </p:cNvSpPr>
              <p:nvPr/>
            </p:nvSpPr>
            <p:spPr bwMode="auto">
              <a:xfrm>
                <a:off x="3409" y="1886"/>
                <a:ext cx="234" cy="118"/>
              </a:xfrm>
              <a:custGeom>
                <a:avLst/>
                <a:gdLst>
                  <a:gd name="T0" fmla="*/ 0 w 67"/>
                  <a:gd name="T1" fmla="*/ 312 h 34"/>
                  <a:gd name="T2" fmla="*/ 255 w 67"/>
                  <a:gd name="T3" fmla="*/ 121 h 34"/>
                  <a:gd name="T4" fmla="*/ 231 w 67"/>
                  <a:gd name="T5" fmla="*/ 73 h 34"/>
                  <a:gd name="T6" fmla="*/ 182 w 67"/>
                  <a:gd name="T7" fmla="*/ 73 h 34"/>
                  <a:gd name="T8" fmla="*/ 269 w 67"/>
                  <a:gd name="T9" fmla="*/ 0 h 34"/>
                  <a:gd name="T10" fmla="*/ 318 w 67"/>
                  <a:gd name="T11" fmla="*/ 0 h 34"/>
                  <a:gd name="T12" fmla="*/ 367 w 67"/>
                  <a:gd name="T13" fmla="*/ 49 h 34"/>
                  <a:gd name="T14" fmla="*/ 465 w 67"/>
                  <a:gd name="T15" fmla="*/ 35 h 34"/>
                  <a:gd name="T16" fmla="*/ 597 w 67"/>
                  <a:gd name="T17" fmla="*/ 73 h 34"/>
                  <a:gd name="T18" fmla="*/ 817 w 67"/>
                  <a:gd name="T19" fmla="*/ 24 h 34"/>
                  <a:gd name="T20" fmla="*/ 597 w 67"/>
                  <a:gd name="T21" fmla="*/ 156 h 34"/>
                  <a:gd name="T22" fmla="*/ 489 w 67"/>
                  <a:gd name="T23" fmla="*/ 121 h 34"/>
                  <a:gd name="T24" fmla="*/ 426 w 67"/>
                  <a:gd name="T25" fmla="*/ 156 h 34"/>
                  <a:gd name="T26" fmla="*/ 451 w 67"/>
                  <a:gd name="T27" fmla="*/ 205 h 34"/>
                  <a:gd name="T28" fmla="*/ 451 w 67"/>
                  <a:gd name="T29" fmla="*/ 278 h 34"/>
                  <a:gd name="T30" fmla="*/ 367 w 67"/>
                  <a:gd name="T31" fmla="*/ 337 h 34"/>
                  <a:gd name="T32" fmla="*/ 367 w 67"/>
                  <a:gd name="T33" fmla="*/ 264 h 34"/>
                  <a:gd name="T34" fmla="*/ 328 w 67"/>
                  <a:gd name="T35" fmla="*/ 205 h 34"/>
                  <a:gd name="T36" fmla="*/ 122 w 67"/>
                  <a:gd name="T37" fmla="*/ 410 h 34"/>
                  <a:gd name="T38" fmla="*/ 0 w 67"/>
                  <a:gd name="T39" fmla="*/ 312 h 34"/>
                  <a:gd name="T40" fmla="*/ 49 w 67"/>
                  <a:gd name="T41" fmla="*/ 302 h 34"/>
                  <a:gd name="T42" fmla="*/ 122 w 67"/>
                  <a:gd name="T43" fmla="*/ 361 h 34"/>
                  <a:gd name="T44" fmla="*/ 84 w 67"/>
                  <a:gd name="T45" fmla="*/ 288 h 34"/>
                  <a:gd name="T46" fmla="*/ 220 w 67"/>
                  <a:gd name="T47" fmla="*/ 205 h 34"/>
                  <a:gd name="T48" fmla="*/ 108 w 67"/>
                  <a:gd name="T49" fmla="*/ 312 h 34"/>
                  <a:gd name="T50" fmla="*/ 231 w 67"/>
                  <a:gd name="T51" fmla="*/ 215 h 34"/>
                  <a:gd name="T52" fmla="*/ 147 w 67"/>
                  <a:gd name="T53" fmla="*/ 337 h 34"/>
                  <a:gd name="T54" fmla="*/ 244 w 67"/>
                  <a:gd name="T55" fmla="*/ 229 h 34"/>
                  <a:gd name="T56" fmla="*/ 293 w 67"/>
                  <a:gd name="T57" fmla="*/ 132 h 34"/>
                  <a:gd name="T58" fmla="*/ 377 w 67"/>
                  <a:gd name="T59" fmla="*/ 83 h 34"/>
                  <a:gd name="T60" fmla="*/ 304 w 67"/>
                  <a:gd name="T61" fmla="*/ 156 h 34"/>
                  <a:gd name="T62" fmla="*/ 391 w 67"/>
                  <a:gd name="T63" fmla="*/ 108 h 34"/>
                  <a:gd name="T64" fmla="*/ 318 w 67"/>
                  <a:gd name="T65" fmla="*/ 180 h 34"/>
                  <a:gd name="T66" fmla="*/ 402 w 67"/>
                  <a:gd name="T67" fmla="*/ 121 h 34"/>
                  <a:gd name="T68" fmla="*/ 440 w 67"/>
                  <a:gd name="T69" fmla="*/ 83 h 34"/>
                  <a:gd name="T70" fmla="*/ 562 w 67"/>
                  <a:gd name="T71" fmla="*/ 108 h 34"/>
                  <a:gd name="T72" fmla="*/ 660 w 67"/>
                  <a:gd name="T73" fmla="*/ 83 h 34"/>
                  <a:gd name="T74" fmla="*/ 807 w 67"/>
                  <a:gd name="T75" fmla="*/ 35 h 34"/>
                  <a:gd name="T76" fmla="*/ 244 w 67"/>
                  <a:gd name="T77" fmla="*/ 49 h 34"/>
                  <a:gd name="T78" fmla="*/ 279 w 67"/>
                  <a:gd name="T79" fmla="*/ 10 h 34"/>
                  <a:gd name="T80" fmla="*/ 293 w 67"/>
                  <a:gd name="T81" fmla="*/ 97 h 34"/>
                  <a:gd name="T82" fmla="*/ 269 w 67"/>
                  <a:gd name="T83" fmla="*/ 59 h 34"/>
                  <a:gd name="T84" fmla="*/ 328 w 67"/>
                  <a:gd name="T85" fmla="*/ 59 h 34"/>
                  <a:gd name="T86" fmla="*/ 304 w 67"/>
                  <a:gd name="T87" fmla="*/ 24 h 34"/>
                  <a:gd name="T88" fmla="*/ 402 w 67"/>
                  <a:gd name="T89" fmla="*/ 288 h 34"/>
                  <a:gd name="T90" fmla="*/ 402 w 67"/>
                  <a:gd name="T91" fmla="*/ 253 h 34"/>
                  <a:gd name="T92" fmla="*/ 426 w 67"/>
                  <a:gd name="T93" fmla="*/ 264 h 34"/>
                  <a:gd name="T94" fmla="*/ 426 w 67"/>
                  <a:gd name="T95" fmla="*/ 239 h 34"/>
                  <a:gd name="T96" fmla="*/ 377 w 67"/>
                  <a:gd name="T97" fmla="*/ 229 h 34"/>
                  <a:gd name="T98" fmla="*/ 353 w 67"/>
                  <a:gd name="T99" fmla="*/ 194 h 34"/>
                  <a:gd name="T100" fmla="*/ 416 w 67"/>
                  <a:gd name="T101" fmla="*/ 215 h 34"/>
                  <a:gd name="T102" fmla="*/ 391 w 67"/>
                  <a:gd name="T103" fmla="*/ 170 h 34"/>
                  <a:gd name="T104" fmla="*/ 597 w 67"/>
                  <a:gd name="T105" fmla="*/ 121 h 34"/>
                  <a:gd name="T106" fmla="*/ 611 w 67"/>
                  <a:gd name="T107" fmla="*/ 97 h 34"/>
                  <a:gd name="T108" fmla="*/ 622 w 67"/>
                  <a:gd name="T109" fmla="*/ 108 h 34"/>
                  <a:gd name="T110" fmla="*/ 622 w 67"/>
                  <a:gd name="T111" fmla="*/ 121 h 34"/>
                  <a:gd name="T112" fmla="*/ 597 w 67"/>
                  <a:gd name="T113" fmla="*/ 121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0" y="26"/>
                    </a:moveTo>
                    <a:lnTo>
                      <a:pt x="21" y="10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4"/>
                    </a:lnTo>
                    <a:cubicBezTo>
                      <a:pt x="30" y="4"/>
                      <a:pt x="35" y="2"/>
                      <a:pt x="38" y="3"/>
                    </a:cubicBezTo>
                    <a:cubicBezTo>
                      <a:pt x="42" y="3"/>
                      <a:pt x="47" y="7"/>
                      <a:pt x="49" y="6"/>
                    </a:cubicBezTo>
                    <a:cubicBezTo>
                      <a:pt x="50" y="6"/>
                      <a:pt x="67" y="2"/>
                      <a:pt x="67" y="2"/>
                    </a:cubicBezTo>
                    <a:lnTo>
                      <a:pt x="49" y="13"/>
                    </a:lnTo>
                    <a:cubicBezTo>
                      <a:pt x="49" y="13"/>
                      <a:pt x="41" y="10"/>
                      <a:pt x="40" y="10"/>
                    </a:cubicBezTo>
                    <a:cubicBezTo>
                      <a:pt x="38" y="11"/>
                      <a:pt x="35" y="13"/>
                      <a:pt x="35" y="13"/>
                    </a:cubicBezTo>
                    <a:lnTo>
                      <a:pt x="37" y="17"/>
                    </a:lnTo>
                    <a:lnTo>
                      <a:pt x="37" y="23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27" y="17"/>
                    </a:lnTo>
                    <a:lnTo>
                      <a:pt x="10" y="34"/>
                    </a:lnTo>
                    <a:lnTo>
                      <a:pt x="0" y="26"/>
                    </a:lnTo>
                    <a:close/>
                    <a:moveTo>
                      <a:pt x="4" y="25"/>
                    </a:moveTo>
                    <a:lnTo>
                      <a:pt x="10" y="30"/>
                    </a:lnTo>
                    <a:moveTo>
                      <a:pt x="7" y="24"/>
                    </a:moveTo>
                    <a:lnTo>
                      <a:pt x="18" y="17"/>
                    </a:lnTo>
                    <a:moveTo>
                      <a:pt x="9" y="26"/>
                    </a:moveTo>
                    <a:lnTo>
                      <a:pt x="19" y="18"/>
                    </a:lnTo>
                    <a:moveTo>
                      <a:pt x="12" y="28"/>
                    </a:moveTo>
                    <a:lnTo>
                      <a:pt x="20" y="19"/>
                    </a:lnTo>
                    <a:moveTo>
                      <a:pt x="24" y="11"/>
                    </a:moveTo>
                    <a:lnTo>
                      <a:pt x="31" y="7"/>
                    </a:lnTo>
                    <a:moveTo>
                      <a:pt x="25" y="13"/>
                    </a:moveTo>
                    <a:lnTo>
                      <a:pt x="32" y="9"/>
                    </a:lnTo>
                    <a:moveTo>
                      <a:pt x="26" y="15"/>
                    </a:moveTo>
                    <a:lnTo>
                      <a:pt x="33" y="10"/>
                    </a:lnTo>
                    <a:moveTo>
                      <a:pt x="36" y="7"/>
                    </a:moveTo>
                    <a:lnTo>
                      <a:pt x="46" y="9"/>
                    </a:lnTo>
                    <a:moveTo>
                      <a:pt x="54" y="7"/>
                    </a:moveTo>
                    <a:lnTo>
                      <a:pt x="66" y="3"/>
                    </a:lnTo>
                    <a:moveTo>
                      <a:pt x="20" y="4"/>
                    </a:moveTo>
                    <a:lnTo>
                      <a:pt x="23" y="1"/>
                    </a:lnTo>
                    <a:moveTo>
                      <a:pt x="24" y="8"/>
                    </a:moveTo>
                    <a:lnTo>
                      <a:pt x="22" y="5"/>
                    </a:lnTo>
                    <a:moveTo>
                      <a:pt x="27" y="5"/>
                    </a:moveTo>
                    <a:lnTo>
                      <a:pt x="25" y="2"/>
                    </a:lnTo>
                    <a:moveTo>
                      <a:pt x="33" y="24"/>
                    </a:moveTo>
                    <a:lnTo>
                      <a:pt x="33" y="21"/>
                    </a:lnTo>
                    <a:moveTo>
                      <a:pt x="35" y="22"/>
                    </a:moveTo>
                    <a:lnTo>
                      <a:pt x="35" y="20"/>
                    </a:lnTo>
                    <a:moveTo>
                      <a:pt x="31" y="19"/>
                    </a:moveTo>
                    <a:lnTo>
                      <a:pt x="29" y="16"/>
                    </a:lnTo>
                    <a:moveTo>
                      <a:pt x="34" y="18"/>
                    </a:moveTo>
                    <a:lnTo>
                      <a:pt x="32" y="14"/>
                    </a:lnTo>
                    <a:moveTo>
                      <a:pt x="49" y="10"/>
                    </a:moveTo>
                    <a:cubicBezTo>
                      <a:pt x="49" y="9"/>
                      <a:pt x="49" y="9"/>
                      <a:pt x="50" y="8"/>
                    </a:cubicBezTo>
                    <a:cubicBezTo>
                      <a:pt x="50" y="8"/>
                      <a:pt x="51" y="8"/>
                      <a:pt x="51" y="9"/>
                    </a:cubicBezTo>
                    <a:cubicBezTo>
                      <a:pt x="52" y="9"/>
                      <a:pt x="51" y="10"/>
                      <a:pt x="51" y="10"/>
                    </a:cubicBezTo>
                    <a:cubicBezTo>
                      <a:pt x="50" y="11"/>
                      <a:pt x="50" y="10"/>
                      <a:pt x="49" y="10"/>
                    </a:cubicBezTo>
                    <a:close/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Freeform 66"/>
              <p:cNvSpPr>
                <a:spLocks noEditPoints="1"/>
              </p:cNvSpPr>
              <p:nvPr/>
            </p:nvSpPr>
            <p:spPr bwMode="auto">
              <a:xfrm>
                <a:off x="3102" y="1679"/>
                <a:ext cx="1297" cy="1284"/>
              </a:xfrm>
              <a:custGeom>
                <a:avLst/>
                <a:gdLst>
                  <a:gd name="T0" fmla="*/ 0 w 372"/>
                  <a:gd name="T1" fmla="*/ 2216 h 372"/>
                  <a:gd name="T2" fmla="*/ 24 w 372"/>
                  <a:gd name="T3" fmla="*/ 2216 h 372"/>
                  <a:gd name="T4" fmla="*/ 0 w 372"/>
                  <a:gd name="T5" fmla="*/ 2216 h 372"/>
                  <a:gd name="T6" fmla="*/ 680 w 372"/>
                  <a:gd name="T7" fmla="*/ 666 h 372"/>
                  <a:gd name="T8" fmla="*/ 0 w 372"/>
                  <a:gd name="T9" fmla="*/ 2216 h 372"/>
                  <a:gd name="T10" fmla="*/ 2263 w 372"/>
                  <a:gd name="T11" fmla="*/ 0 h 372"/>
                  <a:gd name="T12" fmla="*/ 680 w 372"/>
                  <a:gd name="T13" fmla="*/ 666 h 372"/>
                  <a:gd name="T14" fmla="*/ 2263 w 372"/>
                  <a:gd name="T15" fmla="*/ 0 h 372"/>
                  <a:gd name="T16" fmla="*/ 2263 w 372"/>
                  <a:gd name="T17" fmla="*/ 24 h 372"/>
                  <a:gd name="T18" fmla="*/ 2263 w 372"/>
                  <a:gd name="T19" fmla="*/ 0 h 372"/>
                  <a:gd name="T20" fmla="*/ 2263 w 372"/>
                  <a:gd name="T21" fmla="*/ 0 h 372"/>
                  <a:gd name="T22" fmla="*/ 2263 w 372"/>
                  <a:gd name="T23" fmla="*/ 24 h 372"/>
                  <a:gd name="T24" fmla="*/ 2263 w 372"/>
                  <a:gd name="T25" fmla="*/ 0 h 372"/>
                  <a:gd name="T26" fmla="*/ 3842 w 372"/>
                  <a:gd name="T27" fmla="*/ 666 h 372"/>
                  <a:gd name="T28" fmla="*/ 2263 w 372"/>
                  <a:gd name="T29" fmla="*/ 0 h 372"/>
                  <a:gd name="T30" fmla="*/ 4522 w 372"/>
                  <a:gd name="T31" fmla="*/ 2216 h 372"/>
                  <a:gd name="T32" fmla="*/ 3842 w 372"/>
                  <a:gd name="T33" fmla="*/ 666 h 372"/>
                  <a:gd name="T34" fmla="*/ 4522 w 372"/>
                  <a:gd name="T35" fmla="*/ 2216 h 372"/>
                  <a:gd name="T36" fmla="*/ 4498 w 372"/>
                  <a:gd name="T37" fmla="*/ 2216 h 372"/>
                  <a:gd name="T38" fmla="*/ 4522 w 372"/>
                  <a:gd name="T39" fmla="*/ 2216 h 372"/>
                  <a:gd name="T40" fmla="*/ 4522 w 372"/>
                  <a:gd name="T41" fmla="*/ 2216 h 372"/>
                  <a:gd name="T42" fmla="*/ 4498 w 372"/>
                  <a:gd name="T43" fmla="*/ 2216 h 372"/>
                  <a:gd name="T44" fmla="*/ 4522 w 372"/>
                  <a:gd name="T45" fmla="*/ 2216 h 372"/>
                  <a:gd name="T46" fmla="*/ 3842 w 372"/>
                  <a:gd name="T47" fmla="*/ 3766 h 372"/>
                  <a:gd name="T48" fmla="*/ 4522 w 372"/>
                  <a:gd name="T49" fmla="*/ 2216 h 372"/>
                  <a:gd name="T50" fmla="*/ 2263 w 372"/>
                  <a:gd name="T51" fmla="*/ 4432 h 372"/>
                  <a:gd name="T52" fmla="*/ 3842 w 372"/>
                  <a:gd name="T53" fmla="*/ 3766 h 372"/>
                  <a:gd name="T54" fmla="*/ 2263 w 372"/>
                  <a:gd name="T55" fmla="*/ 4432 h 372"/>
                  <a:gd name="T56" fmla="*/ 2263 w 372"/>
                  <a:gd name="T57" fmla="*/ 4408 h 372"/>
                  <a:gd name="T58" fmla="*/ 2263 w 372"/>
                  <a:gd name="T59" fmla="*/ 4432 h 372"/>
                  <a:gd name="T60" fmla="*/ 2263 w 372"/>
                  <a:gd name="T61" fmla="*/ 4432 h 372"/>
                  <a:gd name="T62" fmla="*/ 2263 w 372"/>
                  <a:gd name="T63" fmla="*/ 4408 h 372"/>
                  <a:gd name="T64" fmla="*/ 2263 w 372"/>
                  <a:gd name="T65" fmla="*/ 4432 h 372"/>
                  <a:gd name="T66" fmla="*/ 680 w 372"/>
                  <a:gd name="T67" fmla="*/ 3766 h 372"/>
                  <a:gd name="T68" fmla="*/ 2263 w 372"/>
                  <a:gd name="T69" fmla="*/ 4432 h 372"/>
                  <a:gd name="T70" fmla="*/ 0 w 372"/>
                  <a:gd name="T71" fmla="*/ 2216 h 372"/>
                  <a:gd name="T72" fmla="*/ 680 w 372"/>
                  <a:gd name="T73" fmla="*/ 3766 h 372"/>
                  <a:gd name="T74" fmla="*/ 0 w 372"/>
                  <a:gd name="T75" fmla="*/ 2216 h 372"/>
                  <a:gd name="T76" fmla="*/ 24 w 372"/>
                  <a:gd name="T77" fmla="*/ 2216 h 372"/>
                  <a:gd name="T78" fmla="*/ 0 w 372"/>
                  <a:gd name="T79" fmla="*/ 2216 h 3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2"/>
                  <a:gd name="T121" fmla="*/ 0 h 372"/>
                  <a:gd name="T122" fmla="*/ 372 w 372"/>
                  <a:gd name="T123" fmla="*/ 372 h 3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2" h="372"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  <a:moveTo>
                      <a:pt x="0" y="186"/>
                    </a:moveTo>
                    <a:cubicBezTo>
                      <a:pt x="0" y="135"/>
                      <a:pt x="21" y="88"/>
                      <a:pt x="54" y="54"/>
                    </a:cubicBezTo>
                    <a:lnTo>
                      <a:pt x="56" y="56"/>
                    </a:lnTo>
                    <a:cubicBezTo>
                      <a:pt x="23" y="89"/>
                      <a:pt x="2" y="135"/>
                      <a:pt x="2" y="186"/>
                    </a:cubicBezTo>
                    <a:lnTo>
                      <a:pt x="0" y="186"/>
                    </a:lnTo>
                    <a:close/>
                    <a:moveTo>
                      <a:pt x="54" y="54"/>
                    </a:moveTo>
                    <a:cubicBezTo>
                      <a:pt x="88" y="21"/>
                      <a:pt x="135" y="0"/>
                      <a:pt x="186" y="0"/>
                    </a:cubicBezTo>
                    <a:lnTo>
                      <a:pt x="186" y="2"/>
                    </a:lnTo>
                    <a:cubicBezTo>
                      <a:pt x="135" y="2"/>
                      <a:pt x="89" y="23"/>
                      <a:pt x="56" y="56"/>
                    </a:cubicBezTo>
                    <a:lnTo>
                      <a:pt x="54" y="54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cubicBezTo>
                      <a:pt x="237" y="0"/>
                      <a:pt x="284" y="21"/>
                      <a:pt x="318" y="54"/>
                    </a:cubicBezTo>
                    <a:lnTo>
                      <a:pt x="316" y="56"/>
                    </a:lnTo>
                    <a:cubicBezTo>
                      <a:pt x="283" y="23"/>
                      <a:pt x="237" y="2"/>
                      <a:pt x="186" y="2"/>
                    </a:cubicBezTo>
                    <a:lnTo>
                      <a:pt x="186" y="0"/>
                    </a:lnTo>
                    <a:close/>
                    <a:moveTo>
                      <a:pt x="318" y="54"/>
                    </a:moveTo>
                    <a:cubicBezTo>
                      <a:pt x="351" y="88"/>
                      <a:pt x="372" y="135"/>
                      <a:pt x="372" y="186"/>
                    </a:cubicBezTo>
                    <a:lnTo>
                      <a:pt x="370" y="186"/>
                    </a:lnTo>
                    <a:cubicBezTo>
                      <a:pt x="370" y="135"/>
                      <a:pt x="349" y="89"/>
                      <a:pt x="316" y="56"/>
                    </a:cubicBezTo>
                    <a:lnTo>
                      <a:pt x="318" y="54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cubicBezTo>
                      <a:pt x="372" y="237"/>
                      <a:pt x="351" y="284"/>
                      <a:pt x="318" y="318"/>
                    </a:cubicBezTo>
                    <a:lnTo>
                      <a:pt x="316" y="316"/>
                    </a:lnTo>
                    <a:cubicBezTo>
                      <a:pt x="349" y="283"/>
                      <a:pt x="370" y="237"/>
                      <a:pt x="370" y="186"/>
                    </a:cubicBezTo>
                    <a:lnTo>
                      <a:pt x="372" y="186"/>
                    </a:lnTo>
                    <a:close/>
                    <a:moveTo>
                      <a:pt x="318" y="318"/>
                    </a:moveTo>
                    <a:cubicBezTo>
                      <a:pt x="284" y="351"/>
                      <a:pt x="237" y="372"/>
                      <a:pt x="186" y="372"/>
                    </a:cubicBezTo>
                    <a:lnTo>
                      <a:pt x="186" y="370"/>
                    </a:lnTo>
                    <a:cubicBezTo>
                      <a:pt x="237" y="370"/>
                      <a:pt x="283" y="349"/>
                      <a:pt x="316" y="316"/>
                    </a:cubicBezTo>
                    <a:lnTo>
                      <a:pt x="318" y="318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cubicBezTo>
                      <a:pt x="135" y="372"/>
                      <a:pt x="88" y="351"/>
                      <a:pt x="54" y="318"/>
                    </a:cubicBezTo>
                    <a:lnTo>
                      <a:pt x="56" y="316"/>
                    </a:lnTo>
                    <a:cubicBezTo>
                      <a:pt x="89" y="349"/>
                      <a:pt x="135" y="370"/>
                      <a:pt x="186" y="370"/>
                    </a:cubicBezTo>
                    <a:lnTo>
                      <a:pt x="186" y="372"/>
                    </a:lnTo>
                    <a:close/>
                    <a:moveTo>
                      <a:pt x="54" y="318"/>
                    </a:moveTo>
                    <a:cubicBezTo>
                      <a:pt x="21" y="284"/>
                      <a:pt x="0" y="237"/>
                      <a:pt x="0" y="186"/>
                    </a:cubicBezTo>
                    <a:lnTo>
                      <a:pt x="2" y="186"/>
                    </a:lnTo>
                    <a:cubicBezTo>
                      <a:pt x="2" y="237"/>
                      <a:pt x="23" y="283"/>
                      <a:pt x="56" y="316"/>
                    </a:cubicBezTo>
                    <a:lnTo>
                      <a:pt x="54" y="318"/>
                    </a:lnTo>
                    <a:close/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Oval 67"/>
              <p:cNvSpPr>
                <a:spLocks noChangeArrowheads="1"/>
              </p:cNvSpPr>
              <p:nvPr/>
            </p:nvSpPr>
            <p:spPr bwMode="auto">
              <a:xfrm>
                <a:off x="3464" y="2037"/>
                <a:ext cx="573" cy="567"/>
              </a:xfrm>
              <a:prstGeom prst="ellips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4" name="Freeform 68"/>
              <p:cNvSpPr>
                <a:spLocks noEditPoints="1"/>
              </p:cNvSpPr>
              <p:nvPr/>
            </p:nvSpPr>
            <p:spPr bwMode="auto">
              <a:xfrm>
                <a:off x="3046" y="1624"/>
                <a:ext cx="1409" cy="1394"/>
              </a:xfrm>
              <a:custGeom>
                <a:avLst/>
                <a:gdLst>
                  <a:gd name="T0" fmla="*/ 2773 w 404"/>
                  <a:gd name="T1" fmla="*/ 83 h 404"/>
                  <a:gd name="T2" fmla="*/ 3237 w 404"/>
                  <a:gd name="T3" fmla="*/ 248 h 404"/>
                  <a:gd name="T4" fmla="*/ 3697 w 404"/>
                  <a:gd name="T5" fmla="*/ 359 h 404"/>
                  <a:gd name="T6" fmla="*/ 4147 w 404"/>
                  <a:gd name="T7" fmla="*/ 738 h 404"/>
                  <a:gd name="T8" fmla="*/ 4440 w 404"/>
                  <a:gd name="T9" fmla="*/ 1190 h 404"/>
                  <a:gd name="T10" fmla="*/ 4719 w 404"/>
                  <a:gd name="T11" fmla="*/ 1680 h 404"/>
                  <a:gd name="T12" fmla="*/ 4865 w 404"/>
                  <a:gd name="T13" fmla="*/ 2070 h 404"/>
                  <a:gd name="T14" fmla="*/ 4830 w 404"/>
                  <a:gd name="T15" fmla="*/ 2609 h 404"/>
                  <a:gd name="T16" fmla="*/ 4719 w 404"/>
                  <a:gd name="T17" fmla="*/ 3192 h 404"/>
                  <a:gd name="T18" fmla="*/ 4450 w 404"/>
                  <a:gd name="T19" fmla="*/ 3595 h 404"/>
                  <a:gd name="T20" fmla="*/ 4244 w 404"/>
                  <a:gd name="T21" fmla="*/ 4023 h 404"/>
                  <a:gd name="T22" fmla="*/ 3770 w 404"/>
                  <a:gd name="T23" fmla="*/ 4368 h 404"/>
                  <a:gd name="T24" fmla="*/ 3247 w 404"/>
                  <a:gd name="T25" fmla="*/ 4562 h 404"/>
                  <a:gd name="T26" fmla="*/ 2713 w 404"/>
                  <a:gd name="T27" fmla="*/ 4727 h 404"/>
                  <a:gd name="T28" fmla="*/ 2288 w 404"/>
                  <a:gd name="T29" fmla="*/ 4775 h 404"/>
                  <a:gd name="T30" fmla="*/ 1765 w 404"/>
                  <a:gd name="T31" fmla="*/ 4631 h 404"/>
                  <a:gd name="T32" fmla="*/ 1203 w 404"/>
                  <a:gd name="T33" fmla="*/ 4406 h 404"/>
                  <a:gd name="T34" fmla="*/ 851 w 404"/>
                  <a:gd name="T35" fmla="*/ 4072 h 404"/>
                  <a:gd name="T36" fmla="*/ 474 w 404"/>
                  <a:gd name="T37" fmla="*/ 3785 h 404"/>
                  <a:gd name="T38" fmla="*/ 220 w 404"/>
                  <a:gd name="T39" fmla="*/ 3261 h 404"/>
                  <a:gd name="T40" fmla="*/ 146 w 404"/>
                  <a:gd name="T41" fmla="*/ 2716 h 404"/>
                  <a:gd name="T42" fmla="*/ 84 w 404"/>
                  <a:gd name="T43" fmla="*/ 2167 h 404"/>
                  <a:gd name="T44" fmla="*/ 122 w 404"/>
                  <a:gd name="T45" fmla="*/ 1749 h 404"/>
                  <a:gd name="T46" fmla="*/ 377 w 404"/>
                  <a:gd name="T47" fmla="*/ 1273 h 404"/>
                  <a:gd name="T48" fmla="*/ 718 w 404"/>
                  <a:gd name="T49" fmla="*/ 787 h 404"/>
                  <a:gd name="T50" fmla="*/ 1130 w 404"/>
                  <a:gd name="T51" fmla="*/ 524 h 404"/>
                  <a:gd name="T52" fmla="*/ 1496 w 404"/>
                  <a:gd name="T53" fmla="*/ 214 h 404"/>
                  <a:gd name="T54" fmla="*/ 2068 w 404"/>
                  <a:gd name="T55" fmla="*/ 83 h 404"/>
                  <a:gd name="T56" fmla="*/ 2239 w 404"/>
                  <a:gd name="T57" fmla="*/ 311 h 404"/>
                  <a:gd name="T58" fmla="*/ 2689 w 404"/>
                  <a:gd name="T59" fmla="*/ 214 h 404"/>
                  <a:gd name="T60" fmla="*/ 3198 w 404"/>
                  <a:gd name="T61" fmla="*/ 335 h 404"/>
                  <a:gd name="T62" fmla="*/ 3662 w 404"/>
                  <a:gd name="T63" fmla="*/ 535 h 404"/>
                  <a:gd name="T64" fmla="*/ 4063 w 404"/>
                  <a:gd name="T65" fmla="*/ 880 h 404"/>
                  <a:gd name="T66" fmla="*/ 3819 w 404"/>
                  <a:gd name="T67" fmla="*/ 1035 h 404"/>
                  <a:gd name="T68" fmla="*/ 4185 w 404"/>
                  <a:gd name="T69" fmla="*/ 1511 h 404"/>
                  <a:gd name="T70" fmla="*/ 4659 w 404"/>
                  <a:gd name="T71" fmla="*/ 1953 h 404"/>
                  <a:gd name="T72" fmla="*/ 4694 w 404"/>
                  <a:gd name="T73" fmla="*/ 2357 h 404"/>
                  <a:gd name="T74" fmla="*/ 4670 w 404"/>
                  <a:gd name="T75" fmla="*/ 2785 h 404"/>
                  <a:gd name="T76" fmla="*/ 4562 w 404"/>
                  <a:gd name="T77" fmla="*/ 3168 h 404"/>
                  <a:gd name="T78" fmla="*/ 4318 w 404"/>
                  <a:gd name="T79" fmla="*/ 3226 h 404"/>
                  <a:gd name="T80" fmla="*/ 4318 w 404"/>
                  <a:gd name="T81" fmla="*/ 3226 h 404"/>
                  <a:gd name="T82" fmla="*/ 3951 w 404"/>
                  <a:gd name="T83" fmla="*/ 3644 h 404"/>
                  <a:gd name="T84" fmla="*/ 3599 w 404"/>
                  <a:gd name="T85" fmla="*/ 3954 h 404"/>
                  <a:gd name="T86" fmla="*/ 3271 w 404"/>
                  <a:gd name="T87" fmla="*/ 4203 h 404"/>
                  <a:gd name="T88" fmla="*/ 2884 w 404"/>
                  <a:gd name="T89" fmla="*/ 4392 h 404"/>
                  <a:gd name="T90" fmla="*/ 2459 w 404"/>
                  <a:gd name="T91" fmla="*/ 4499 h 404"/>
                  <a:gd name="T92" fmla="*/ 2312 w 404"/>
                  <a:gd name="T93" fmla="*/ 4310 h 404"/>
                  <a:gd name="T94" fmla="*/ 1789 w 404"/>
                  <a:gd name="T95" fmla="*/ 4406 h 404"/>
                  <a:gd name="T96" fmla="*/ 1789 w 404"/>
                  <a:gd name="T97" fmla="*/ 4406 h 404"/>
                  <a:gd name="T98" fmla="*/ 1325 w 404"/>
                  <a:gd name="T99" fmla="*/ 4310 h 404"/>
                  <a:gd name="T100" fmla="*/ 924 w 404"/>
                  <a:gd name="T101" fmla="*/ 4013 h 404"/>
                  <a:gd name="T102" fmla="*/ 582 w 404"/>
                  <a:gd name="T103" fmla="*/ 3630 h 404"/>
                  <a:gd name="T104" fmla="*/ 352 w 404"/>
                  <a:gd name="T105" fmla="*/ 3154 h 404"/>
                  <a:gd name="T106" fmla="*/ 645 w 404"/>
                  <a:gd name="T107" fmla="*/ 3119 h 404"/>
                  <a:gd name="T108" fmla="*/ 509 w 404"/>
                  <a:gd name="T109" fmla="*/ 2536 h 404"/>
                  <a:gd name="T110" fmla="*/ 255 w 404"/>
                  <a:gd name="T111" fmla="*/ 1939 h 404"/>
                  <a:gd name="T112" fmla="*/ 391 w 404"/>
                  <a:gd name="T113" fmla="*/ 1560 h 404"/>
                  <a:gd name="T114" fmla="*/ 596 w 404"/>
                  <a:gd name="T115" fmla="*/ 1180 h 404"/>
                  <a:gd name="T116" fmla="*/ 851 w 404"/>
                  <a:gd name="T117" fmla="*/ 870 h 404"/>
                  <a:gd name="T118" fmla="*/ 1095 w 404"/>
                  <a:gd name="T119" fmla="*/ 918 h 404"/>
                  <a:gd name="T120" fmla="*/ 1095 w 404"/>
                  <a:gd name="T121" fmla="*/ 918 h 404"/>
                  <a:gd name="T122" fmla="*/ 1604 w 404"/>
                  <a:gd name="T123" fmla="*/ 680 h 404"/>
                  <a:gd name="T124" fmla="*/ 2054 w 404"/>
                  <a:gd name="T125" fmla="*/ 535 h 4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404"/>
                  <a:gd name="T191" fmla="*/ 404 w 404"/>
                  <a:gd name="T192" fmla="*/ 404 h 4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404">
                    <a:moveTo>
                      <a:pt x="187" y="5"/>
                    </a:moveTo>
                    <a:cubicBezTo>
                      <a:pt x="189" y="5"/>
                      <a:pt x="190" y="10"/>
                      <a:pt x="187" y="10"/>
                    </a:cubicBezTo>
                    <a:cubicBezTo>
                      <a:pt x="182" y="12"/>
                      <a:pt x="180" y="5"/>
                      <a:pt x="184" y="3"/>
                    </a:cubicBezTo>
                    <a:cubicBezTo>
                      <a:pt x="187" y="0"/>
                      <a:pt x="189" y="3"/>
                      <a:pt x="191" y="5"/>
                    </a:cubicBezTo>
                    <a:cubicBezTo>
                      <a:pt x="192" y="7"/>
                      <a:pt x="194" y="10"/>
                      <a:pt x="196" y="10"/>
                    </a:cubicBezTo>
                    <a:cubicBezTo>
                      <a:pt x="197" y="10"/>
                      <a:pt x="201" y="10"/>
                      <a:pt x="202" y="6"/>
                    </a:cubicBezTo>
                    <a:cubicBezTo>
                      <a:pt x="202" y="2"/>
                      <a:pt x="197" y="0"/>
                      <a:pt x="195" y="2"/>
                    </a:cubicBezTo>
                    <a:cubicBezTo>
                      <a:pt x="193" y="5"/>
                      <a:pt x="196" y="8"/>
                      <a:pt x="199" y="7"/>
                    </a:cubicBezTo>
                    <a:moveTo>
                      <a:pt x="207" y="5"/>
                    </a:moveTo>
                    <a:cubicBezTo>
                      <a:pt x="209" y="5"/>
                      <a:pt x="210" y="9"/>
                      <a:pt x="207" y="10"/>
                    </a:cubicBezTo>
                    <a:cubicBezTo>
                      <a:pt x="202" y="11"/>
                      <a:pt x="201" y="4"/>
                      <a:pt x="205" y="2"/>
                    </a:cubicBezTo>
                    <a:cubicBezTo>
                      <a:pt x="208" y="0"/>
                      <a:pt x="210" y="3"/>
                      <a:pt x="211" y="5"/>
                    </a:cubicBezTo>
                    <a:cubicBezTo>
                      <a:pt x="213" y="7"/>
                      <a:pt x="214" y="10"/>
                      <a:pt x="216" y="10"/>
                    </a:cubicBezTo>
                    <a:cubicBezTo>
                      <a:pt x="217" y="11"/>
                      <a:pt x="221" y="11"/>
                      <a:pt x="222" y="7"/>
                    </a:cubicBezTo>
                    <a:cubicBezTo>
                      <a:pt x="223" y="3"/>
                      <a:pt x="218" y="0"/>
                      <a:pt x="216" y="3"/>
                    </a:cubicBezTo>
                    <a:cubicBezTo>
                      <a:pt x="214" y="5"/>
                      <a:pt x="217" y="8"/>
                      <a:pt x="219" y="7"/>
                    </a:cubicBezTo>
                    <a:moveTo>
                      <a:pt x="228" y="7"/>
                    </a:moveTo>
                    <a:cubicBezTo>
                      <a:pt x="230" y="7"/>
                      <a:pt x="230" y="11"/>
                      <a:pt x="227" y="11"/>
                    </a:cubicBezTo>
                    <a:cubicBezTo>
                      <a:pt x="222" y="12"/>
                      <a:pt x="222" y="5"/>
                      <a:pt x="225" y="3"/>
                    </a:cubicBezTo>
                    <a:cubicBezTo>
                      <a:pt x="229" y="2"/>
                      <a:pt x="231" y="5"/>
                      <a:pt x="232" y="7"/>
                    </a:cubicBezTo>
                    <a:cubicBezTo>
                      <a:pt x="233" y="9"/>
                      <a:pt x="234" y="12"/>
                      <a:pt x="236" y="13"/>
                    </a:cubicBezTo>
                    <a:cubicBezTo>
                      <a:pt x="237" y="13"/>
                      <a:pt x="241" y="14"/>
                      <a:pt x="242" y="10"/>
                    </a:cubicBezTo>
                    <a:cubicBezTo>
                      <a:pt x="244" y="6"/>
                      <a:pt x="239" y="3"/>
                      <a:pt x="237" y="5"/>
                    </a:cubicBezTo>
                    <a:cubicBezTo>
                      <a:pt x="234" y="7"/>
                      <a:pt x="237" y="11"/>
                      <a:pt x="239" y="10"/>
                    </a:cubicBezTo>
                    <a:moveTo>
                      <a:pt x="248" y="10"/>
                    </a:moveTo>
                    <a:cubicBezTo>
                      <a:pt x="250" y="11"/>
                      <a:pt x="250" y="15"/>
                      <a:pt x="246" y="15"/>
                    </a:cubicBezTo>
                    <a:cubicBezTo>
                      <a:pt x="242" y="15"/>
                      <a:pt x="242" y="8"/>
                      <a:pt x="246" y="7"/>
                    </a:cubicBezTo>
                    <a:cubicBezTo>
                      <a:pt x="250" y="6"/>
                      <a:pt x="251" y="9"/>
                      <a:pt x="252" y="11"/>
                    </a:cubicBezTo>
                    <a:cubicBezTo>
                      <a:pt x="253" y="13"/>
                      <a:pt x="254" y="17"/>
                      <a:pt x="255" y="17"/>
                    </a:cubicBezTo>
                    <a:cubicBezTo>
                      <a:pt x="257" y="18"/>
                      <a:pt x="260" y="19"/>
                      <a:pt x="262" y="16"/>
                    </a:cubicBezTo>
                    <a:cubicBezTo>
                      <a:pt x="264" y="12"/>
                      <a:pt x="260" y="8"/>
                      <a:pt x="257" y="10"/>
                    </a:cubicBezTo>
                    <a:cubicBezTo>
                      <a:pt x="254" y="12"/>
                      <a:pt x="256" y="16"/>
                      <a:pt x="259" y="15"/>
                    </a:cubicBezTo>
                    <a:moveTo>
                      <a:pt x="268" y="16"/>
                    </a:moveTo>
                    <a:cubicBezTo>
                      <a:pt x="270" y="17"/>
                      <a:pt x="269" y="21"/>
                      <a:pt x="266" y="21"/>
                    </a:cubicBezTo>
                    <a:cubicBezTo>
                      <a:pt x="261" y="20"/>
                      <a:pt x="262" y="13"/>
                      <a:pt x="266" y="12"/>
                    </a:cubicBezTo>
                    <a:cubicBezTo>
                      <a:pt x="270" y="12"/>
                      <a:pt x="271" y="15"/>
                      <a:pt x="272" y="17"/>
                    </a:cubicBezTo>
                    <a:cubicBezTo>
                      <a:pt x="273" y="20"/>
                      <a:pt x="273" y="23"/>
                      <a:pt x="274" y="24"/>
                    </a:cubicBezTo>
                    <a:cubicBezTo>
                      <a:pt x="276" y="25"/>
                      <a:pt x="279" y="26"/>
                      <a:pt x="281" y="23"/>
                    </a:cubicBezTo>
                    <a:cubicBezTo>
                      <a:pt x="284" y="19"/>
                      <a:pt x="280" y="15"/>
                      <a:pt x="277" y="17"/>
                    </a:cubicBezTo>
                    <a:cubicBezTo>
                      <a:pt x="274" y="18"/>
                      <a:pt x="276" y="22"/>
                      <a:pt x="278" y="22"/>
                    </a:cubicBezTo>
                    <a:moveTo>
                      <a:pt x="287" y="24"/>
                    </a:moveTo>
                    <a:cubicBezTo>
                      <a:pt x="289" y="25"/>
                      <a:pt x="288" y="29"/>
                      <a:pt x="284" y="28"/>
                    </a:cubicBezTo>
                    <a:cubicBezTo>
                      <a:pt x="280" y="27"/>
                      <a:pt x="282" y="21"/>
                      <a:pt x="286" y="20"/>
                    </a:cubicBezTo>
                    <a:cubicBezTo>
                      <a:pt x="290" y="20"/>
                      <a:pt x="291" y="23"/>
                      <a:pt x="291" y="26"/>
                    </a:cubicBezTo>
                    <a:cubicBezTo>
                      <a:pt x="291" y="28"/>
                      <a:pt x="291" y="31"/>
                      <a:pt x="293" y="32"/>
                    </a:cubicBezTo>
                    <a:cubicBezTo>
                      <a:pt x="294" y="33"/>
                      <a:pt x="297" y="35"/>
                      <a:pt x="300" y="32"/>
                    </a:cubicBezTo>
                    <a:cubicBezTo>
                      <a:pt x="303" y="29"/>
                      <a:pt x="299" y="24"/>
                      <a:pt x="296" y="26"/>
                    </a:cubicBezTo>
                    <a:cubicBezTo>
                      <a:pt x="293" y="27"/>
                      <a:pt x="294" y="31"/>
                      <a:pt x="297" y="31"/>
                    </a:cubicBezTo>
                    <a:moveTo>
                      <a:pt x="305" y="34"/>
                    </a:moveTo>
                    <a:cubicBezTo>
                      <a:pt x="307" y="35"/>
                      <a:pt x="305" y="39"/>
                      <a:pt x="302" y="38"/>
                    </a:cubicBezTo>
                    <a:cubicBezTo>
                      <a:pt x="298" y="36"/>
                      <a:pt x="300" y="30"/>
                      <a:pt x="304" y="30"/>
                    </a:cubicBezTo>
                    <a:cubicBezTo>
                      <a:pt x="308" y="30"/>
                      <a:pt x="309" y="34"/>
                      <a:pt x="309" y="36"/>
                    </a:cubicBezTo>
                    <a:cubicBezTo>
                      <a:pt x="309" y="38"/>
                      <a:pt x="309" y="42"/>
                      <a:pt x="310" y="43"/>
                    </a:cubicBezTo>
                    <a:cubicBezTo>
                      <a:pt x="311" y="44"/>
                      <a:pt x="314" y="46"/>
                      <a:pt x="317" y="43"/>
                    </a:cubicBezTo>
                    <a:cubicBezTo>
                      <a:pt x="320" y="40"/>
                      <a:pt x="317" y="35"/>
                      <a:pt x="314" y="36"/>
                    </a:cubicBezTo>
                    <a:cubicBezTo>
                      <a:pt x="311" y="37"/>
                      <a:pt x="311" y="42"/>
                      <a:pt x="314" y="42"/>
                    </a:cubicBezTo>
                    <a:moveTo>
                      <a:pt x="322" y="46"/>
                    </a:moveTo>
                    <a:cubicBezTo>
                      <a:pt x="324" y="47"/>
                      <a:pt x="322" y="51"/>
                      <a:pt x="319" y="49"/>
                    </a:cubicBezTo>
                    <a:cubicBezTo>
                      <a:pt x="314" y="47"/>
                      <a:pt x="318" y="41"/>
                      <a:pt x="322" y="42"/>
                    </a:cubicBezTo>
                    <a:cubicBezTo>
                      <a:pt x="326" y="42"/>
                      <a:pt x="326" y="46"/>
                      <a:pt x="326" y="48"/>
                    </a:cubicBezTo>
                    <a:cubicBezTo>
                      <a:pt x="325" y="50"/>
                      <a:pt x="325" y="54"/>
                      <a:pt x="326" y="55"/>
                    </a:cubicBezTo>
                    <a:cubicBezTo>
                      <a:pt x="327" y="56"/>
                      <a:pt x="329" y="59"/>
                      <a:pt x="333" y="56"/>
                    </a:cubicBezTo>
                    <a:cubicBezTo>
                      <a:pt x="336" y="53"/>
                      <a:pt x="334" y="48"/>
                      <a:pt x="330" y="49"/>
                    </a:cubicBezTo>
                    <a:cubicBezTo>
                      <a:pt x="327" y="50"/>
                      <a:pt x="328" y="54"/>
                      <a:pt x="330" y="55"/>
                    </a:cubicBezTo>
                    <a:moveTo>
                      <a:pt x="338" y="59"/>
                    </a:moveTo>
                    <a:cubicBezTo>
                      <a:pt x="339" y="60"/>
                      <a:pt x="337" y="64"/>
                      <a:pt x="334" y="62"/>
                    </a:cubicBezTo>
                    <a:cubicBezTo>
                      <a:pt x="330" y="60"/>
                      <a:pt x="334" y="54"/>
                      <a:pt x="338" y="55"/>
                    </a:cubicBezTo>
                    <a:cubicBezTo>
                      <a:pt x="342" y="56"/>
                      <a:pt x="341" y="60"/>
                      <a:pt x="341" y="62"/>
                    </a:cubicBezTo>
                    <a:cubicBezTo>
                      <a:pt x="341" y="64"/>
                      <a:pt x="340" y="67"/>
                      <a:pt x="341" y="69"/>
                    </a:cubicBezTo>
                    <a:cubicBezTo>
                      <a:pt x="342" y="70"/>
                      <a:pt x="344" y="73"/>
                      <a:pt x="347" y="71"/>
                    </a:cubicBezTo>
                    <a:cubicBezTo>
                      <a:pt x="351" y="68"/>
                      <a:pt x="349" y="63"/>
                      <a:pt x="346" y="63"/>
                    </a:cubicBezTo>
                    <a:cubicBezTo>
                      <a:pt x="342" y="64"/>
                      <a:pt x="342" y="68"/>
                      <a:pt x="345" y="69"/>
                    </a:cubicBezTo>
                    <a:moveTo>
                      <a:pt x="352" y="74"/>
                    </a:moveTo>
                    <a:cubicBezTo>
                      <a:pt x="353" y="76"/>
                      <a:pt x="350" y="79"/>
                      <a:pt x="348" y="77"/>
                    </a:cubicBezTo>
                    <a:cubicBezTo>
                      <a:pt x="344" y="74"/>
                      <a:pt x="349" y="69"/>
                      <a:pt x="352" y="70"/>
                    </a:cubicBezTo>
                    <a:cubicBezTo>
                      <a:pt x="356" y="71"/>
                      <a:pt x="355" y="75"/>
                      <a:pt x="355" y="77"/>
                    </a:cubicBezTo>
                    <a:cubicBezTo>
                      <a:pt x="354" y="79"/>
                      <a:pt x="353" y="83"/>
                      <a:pt x="354" y="84"/>
                    </a:cubicBezTo>
                    <a:cubicBezTo>
                      <a:pt x="355" y="85"/>
                      <a:pt x="356" y="88"/>
                      <a:pt x="360" y="87"/>
                    </a:cubicBezTo>
                    <a:cubicBezTo>
                      <a:pt x="364" y="85"/>
                      <a:pt x="363" y="79"/>
                      <a:pt x="359" y="79"/>
                    </a:cubicBezTo>
                    <a:cubicBezTo>
                      <a:pt x="356" y="79"/>
                      <a:pt x="356" y="83"/>
                      <a:pt x="358" y="84"/>
                    </a:cubicBezTo>
                    <a:moveTo>
                      <a:pt x="365" y="91"/>
                    </a:moveTo>
                    <a:cubicBezTo>
                      <a:pt x="366" y="92"/>
                      <a:pt x="363" y="95"/>
                      <a:pt x="360" y="93"/>
                    </a:cubicBezTo>
                    <a:cubicBezTo>
                      <a:pt x="357" y="89"/>
                      <a:pt x="362" y="85"/>
                      <a:pt x="365" y="86"/>
                    </a:cubicBezTo>
                    <a:cubicBezTo>
                      <a:pt x="369" y="88"/>
                      <a:pt x="368" y="92"/>
                      <a:pt x="367" y="94"/>
                    </a:cubicBezTo>
                    <a:cubicBezTo>
                      <a:pt x="366" y="96"/>
                      <a:pt x="365" y="99"/>
                      <a:pt x="365" y="100"/>
                    </a:cubicBezTo>
                    <a:cubicBezTo>
                      <a:pt x="366" y="102"/>
                      <a:pt x="367" y="105"/>
                      <a:pt x="372" y="104"/>
                    </a:cubicBezTo>
                    <a:cubicBezTo>
                      <a:pt x="376" y="102"/>
                      <a:pt x="375" y="96"/>
                      <a:pt x="371" y="96"/>
                    </a:cubicBezTo>
                    <a:cubicBezTo>
                      <a:pt x="368" y="96"/>
                      <a:pt x="367" y="100"/>
                      <a:pt x="370" y="101"/>
                    </a:cubicBezTo>
                    <a:moveTo>
                      <a:pt x="375" y="108"/>
                    </a:moveTo>
                    <a:cubicBezTo>
                      <a:pt x="376" y="110"/>
                      <a:pt x="373" y="113"/>
                      <a:pt x="371" y="110"/>
                    </a:cubicBezTo>
                    <a:cubicBezTo>
                      <a:pt x="368" y="106"/>
                      <a:pt x="373" y="102"/>
                      <a:pt x="377" y="104"/>
                    </a:cubicBezTo>
                    <a:cubicBezTo>
                      <a:pt x="380" y="106"/>
                      <a:pt x="379" y="110"/>
                      <a:pt x="377" y="112"/>
                    </a:cubicBezTo>
                    <a:cubicBezTo>
                      <a:pt x="376" y="114"/>
                      <a:pt x="374" y="117"/>
                      <a:pt x="375" y="118"/>
                    </a:cubicBezTo>
                    <a:cubicBezTo>
                      <a:pt x="375" y="120"/>
                      <a:pt x="377" y="123"/>
                      <a:pt x="381" y="122"/>
                    </a:cubicBezTo>
                    <a:cubicBezTo>
                      <a:pt x="385" y="121"/>
                      <a:pt x="385" y="115"/>
                      <a:pt x="382" y="114"/>
                    </a:cubicBezTo>
                    <a:cubicBezTo>
                      <a:pt x="378" y="114"/>
                      <a:pt x="377" y="118"/>
                      <a:pt x="379" y="120"/>
                    </a:cubicBezTo>
                    <a:moveTo>
                      <a:pt x="384" y="127"/>
                    </a:moveTo>
                    <a:cubicBezTo>
                      <a:pt x="385" y="129"/>
                      <a:pt x="381" y="131"/>
                      <a:pt x="379" y="128"/>
                    </a:cubicBezTo>
                    <a:cubicBezTo>
                      <a:pt x="377" y="124"/>
                      <a:pt x="383" y="121"/>
                      <a:pt x="386" y="123"/>
                    </a:cubicBezTo>
                    <a:cubicBezTo>
                      <a:pt x="389" y="125"/>
                      <a:pt x="387" y="129"/>
                      <a:pt x="386" y="130"/>
                    </a:cubicBezTo>
                    <a:cubicBezTo>
                      <a:pt x="385" y="132"/>
                      <a:pt x="382" y="135"/>
                      <a:pt x="383" y="137"/>
                    </a:cubicBezTo>
                    <a:cubicBezTo>
                      <a:pt x="383" y="138"/>
                      <a:pt x="384" y="142"/>
                      <a:pt x="388" y="141"/>
                    </a:cubicBezTo>
                    <a:cubicBezTo>
                      <a:pt x="393" y="141"/>
                      <a:pt x="393" y="135"/>
                      <a:pt x="390" y="134"/>
                    </a:cubicBezTo>
                    <a:cubicBezTo>
                      <a:pt x="387" y="133"/>
                      <a:pt x="385" y="137"/>
                      <a:pt x="387" y="138"/>
                    </a:cubicBezTo>
                    <a:moveTo>
                      <a:pt x="391" y="146"/>
                    </a:moveTo>
                    <a:cubicBezTo>
                      <a:pt x="392" y="148"/>
                      <a:pt x="388" y="150"/>
                      <a:pt x="386" y="147"/>
                    </a:cubicBezTo>
                    <a:cubicBezTo>
                      <a:pt x="384" y="143"/>
                      <a:pt x="390" y="140"/>
                      <a:pt x="393" y="143"/>
                    </a:cubicBezTo>
                    <a:cubicBezTo>
                      <a:pt x="396" y="145"/>
                      <a:pt x="394" y="148"/>
                      <a:pt x="392" y="150"/>
                    </a:cubicBezTo>
                    <a:cubicBezTo>
                      <a:pt x="391" y="152"/>
                      <a:pt x="388" y="154"/>
                      <a:pt x="389" y="156"/>
                    </a:cubicBezTo>
                    <a:cubicBezTo>
                      <a:pt x="389" y="158"/>
                      <a:pt x="389" y="161"/>
                      <a:pt x="394" y="161"/>
                    </a:cubicBezTo>
                    <a:cubicBezTo>
                      <a:pt x="398" y="161"/>
                      <a:pt x="399" y="155"/>
                      <a:pt x="396" y="154"/>
                    </a:cubicBezTo>
                    <a:cubicBezTo>
                      <a:pt x="393" y="152"/>
                      <a:pt x="391" y="156"/>
                      <a:pt x="392" y="158"/>
                    </a:cubicBezTo>
                    <a:moveTo>
                      <a:pt x="396" y="166"/>
                    </a:moveTo>
                    <a:cubicBezTo>
                      <a:pt x="396" y="168"/>
                      <a:pt x="392" y="170"/>
                      <a:pt x="391" y="167"/>
                    </a:cubicBezTo>
                    <a:cubicBezTo>
                      <a:pt x="389" y="162"/>
                      <a:pt x="396" y="160"/>
                      <a:pt x="398" y="163"/>
                    </a:cubicBezTo>
                    <a:cubicBezTo>
                      <a:pt x="401" y="166"/>
                      <a:pt x="398" y="169"/>
                      <a:pt x="397" y="170"/>
                    </a:cubicBezTo>
                    <a:cubicBezTo>
                      <a:pt x="395" y="172"/>
                      <a:pt x="392" y="174"/>
                      <a:pt x="392" y="176"/>
                    </a:cubicBezTo>
                    <a:cubicBezTo>
                      <a:pt x="392" y="177"/>
                      <a:pt x="393" y="181"/>
                      <a:pt x="397" y="181"/>
                    </a:cubicBezTo>
                    <a:cubicBezTo>
                      <a:pt x="401" y="182"/>
                      <a:pt x="403" y="176"/>
                      <a:pt x="400" y="174"/>
                    </a:cubicBezTo>
                    <a:cubicBezTo>
                      <a:pt x="397" y="172"/>
                      <a:pt x="394" y="176"/>
                      <a:pt x="396" y="178"/>
                    </a:cubicBezTo>
                    <a:moveTo>
                      <a:pt x="399" y="187"/>
                    </a:moveTo>
                    <a:cubicBezTo>
                      <a:pt x="399" y="189"/>
                      <a:pt x="394" y="190"/>
                      <a:pt x="394" y="187"/>
                    </a:cubicBezTo>
                    <a:cubicBezTo>
                      <a:pt x="392" y="182"/>
                      <a:pt x="399" y="180"/>
                      <a:pt x="401" y="184"/>
                    </a:cubicBezTo>
                    <a:cubicBezTo>
                      <a:pt x="404" y="187"/>
                      <a:pt x="401" y="189"/>
                      <a:pt x="399" y="191"/>
                    </a:cubicBezTo>
                    <a:cubicBezTo>
                      <a:pt x="397" y="192"/>
                      <a:pt x="394" y="194"/>
                      <a:pt x="394" y="196"/>
                    </a:cubicBezTo>
                    <a:cubicBezTo>
                      <a:pt x="394" y="197"/>
                      <a:pt x="394" y="201"/>
                      <a:pt x="398" y="202"/>
                    </a:cubicBezTo>
                    <a:cubicBezTo>
                      <a:pt x="402" y="202"/>
                      <a:pt x="404" y="197"/>
                      <a:pt x="402" y="195"/>
                    </a:cubicBezTo>
                    <a:cubicBezTo>
                      <a:pt x="399" y="193"/>
                      <a:pt x="396" y="196"/>
                      <a:pt x="397" y="199"/>
                    </a:cubicBezTo>
                    <a:moveTo>
                      <a:pt x="399" y="207"/>
                    </a:moveTo>
                    <a:cubicBezTo>
                      <a:pt x="399" y="209"/>
                      <a:pt x="395" y="210"/>
                      <a:pt x="394" y="207"/>
                    </a:cubicBezTo>
                    <a:cubicBezTo>
                      <a:pt x="393" y="202"/>
                      <a:pt x="400" y="201"/>
                      <a:pt x="402" y="205"/>
                    </a:cubicBezTo>
                    <a:cubicBezTo>
                      <a:pt x="404" y="208"/>
                      <a:pt x="401" y="210"/>
                      <a:pt x="399" y="211"/>
                    </a:cubicBezTo>
                    <a:cubicBezTo>
                      <a:pt x="397" y="213"/>
                      <a:pt x="394" y="214"/>
                      <a:pt x="394" y="216"/>
                    </a:cubicBezTo>
                    <a:cubicBezTo>
                      <a:pt x="393" y="217"/>
                      <a:pt x="393" y="221"/>
                      <a:pt x="397" y="222"/>
                    </a:cubicBezTo>
                    <a:cubicBezTo>
                      <a:pt x="401" y="223"/>
                      <a:pt x="404" y="218"/>
                      <a:pt x="401" y="216"/>
                    </a:cubicBezTo>
                    <a:cubicBezTo>
                      <a:pt x="399" y="214"/>
                      <a:pt x="396" y="217"/>
                      <a:pt x="397" y="219"/>
                    </a:cubicBezTo>
                    <a:moveTo>
                      <a:pt x="397" y="228"/>
                    </a:moveTo>
                    <a:cubicBezTo>
                      <a:pt x="397" y="230"/>
                      <a:pt x="393" y="230"/>
                      <a:pt x="393" y="227"/>
                    </a:cubicBezTo>
                    <a:cubicBezTo>
                      <a:pt x="392" y="222"/>
                      <a:pt x="399" y="222"/>
                      <a:pt x="401" y="225"/>
                    </a:cubicBezTo>
                    <a:cubicBezTo>
                      <a:pt x="402" y="229"/>
                      <a:pt x="399" y="231"/>
                      <a:pt x="397" y="232"/>
                    </a:cubicBezTo>
                    <a:cubicBezTo>
                      <a:pt x="395" y="233"/>
                      <a:pt x="392" y="234"/>
                      <a:pt x="391" y="236"/>
                    </a:cubicBezTo>
                    <a:cubicBezTo>
                      <a:pt x="391" y="237"/>
                      <a:pt x="390" y="241"/>
                      <a:pt x="394" y="242"/>
                    </a:cubicBezTo>
                    <a:cubicBezTo>
                      <a:pt x="398" y="244"/>
                      <a:pt x="401" y="239"/>
                      <a:pt x="399" y="237"/>
                    </a:cubicBezTo>
                    <a:cubicBezTo>
                      <a:pt x="397" y="234"/>
                      <a:pt x="393" y="237"/>
                      <a:pt x="394" y="239"/>
                    </a:cubicBezTo>
                    <a:moveTo>
                      <a:pt x="394" y="248"/>
                    </a:moveTo>
                    <a:cubicBezTo>
                      <a:pt x="393" y="250"/>
                      <a:pt x="389" y="250"/>
                      <a:pt x="389" y="246"/>
                    </a:cubicBezTo>
                    <a:cubicBezTo>
                      <a:pt x="389" y="242"/>
                      <a:pt x="396" y="242"/>
                      <a:pt x="397" y="246"/>
                    </a:cubicBezTo>
                    <a:cubicBezTo>
                      <a:pt x="398" y="250"/>
                      <a:pt x="395" y="251"/>
                      <a:pt x="393" y="252"/>
                    </a:cubicBezTo>
                    <a:cubicBezTo>
                      <a:pt x="391" y="253"/>
                      <a:pt x="387" y="254"/>
                      <a:pt x="387" y="255"/>
                    </a:cubicBezTo>
                    <a:cubicBezTo>
                      <a:pt x="386" y="257"/>
                      <a:pt x="385" y="260"/>
                      <a:pt x="388" y="262"/>
                    </a:cubicBezTo>
                    <a:cubicBezTo>
                      <a:pt x="392" y="264"/>
                      <a:pt x="396" y="260"/>
                      <a:pt x="394" y="257"/>
                    </a:cubicBezTo>
                    <a:cubicBezTo>
                      <a:pt x="392" y="254"/>
                      <a:pt x="388" y="256"/>
                      <a:pt x="389" y="259"/>
                    </a:cubicBezTo>
                    <a:moveTo>
                      <a:pt x="388" y="268"/>
                    </a:moveTo>
                    <a:cubicBezTo>
                      <a:pt x="387" y="270"/>
                      <a:pt x="383" y="269"/>
                      <a:pt x="383" y="266"/>
                    </a:cubicBezTo>
                    <a:cubicBezTo>
                      <a:pt x="384" y="261"/>
                      <a:pt x="391" y="262"/>
                      <a:pt x="392" y="266"/>
                    </a:cubicBezTo>
                    <a:cubicBezTo>
                      <a:pt x="392" y="270"/>
                      <a:pt x="389" y="271"/>
                      <a:pt x="387" y="272"/>
                    </a:cubicBezTo>
                    <a:cubicBezTo>
                      <a:pt x="384" y="273"/>
                      <a:pt x="381" y="273"/>
                      <a:pt x="380" y="274"/>
                    </a:cubicBezTo>
                    <a:cubicBezTo>
                      <a:pt x="379" y="276"/>
                      <a:pt x="378" y="279"/>
                      <a:pt x="381" y="281"/>
                    </a:cubicBezTo>
                    <a:cubicBezTo>
                      <a:pt x="385" y="284"/>
                      <a:pt x="389" y="280"/>
                      <a:pt x="387" y="277"/>
                    </a:cubicBezTo>
                    <a:cubicBezTo>
                      <a:pt x="386" y="274"/>
                      <a:pt x="382" y="276"/>
                      <a:pt x="382" y="278"/>
                    </a:cubicBezTo>
                    <a:moveTo>
                      <a:pt x="380" y="287"/>
                    </a:moveTo>
                    <a:cubicBezTo>
                      <a:pt x="379" y="289"/>
                      <a:pt x="375" y="288"/>
                      <a:pt x="376" y="284"/>
                    </a:cubicBezTo>
                    <a:cubicBezTo>
                      <a:pt x="377" y="280"/>
                      <a:pt x="383" y="282"/>
                      <a:pt x="384" y="286"/>
                    </a:cubicBezTo>
                    <a:cubicBezTo>
                      <a:pt x="384" y="290"/>
                      <a:pt x="381" y="291"/>
                      <a:pt x="378" y="291"/>
                    </a:cubicBezTo>
                    <a:cubicBezTo>
                      <a:pt x="376" y="291"/>
                      <a:pt x="373" y="291"/>
                      <a:pt x="372" y="293"/>
                    </a:cubicBezTo>
                    <a:cubicBezTo>
                      <a:pt x="371" y="294"/>
                      <a:pt x="369" y="297"/>
                      <a:pt x="372" y="300"/>
                    </a:cubicBezTo>
                    <a:cubicBezTo>
                      <a:pt x="375" y="303"/>
                      <a:pt x="380" y="299"/>
                      <a:pt x="378" y="296"/>
                    </a:cubicBezTo>
                    <a:cubicBezTo>
                      <a:pt x="377" y="293"/>
                      <a:pt x="373" y="294"/>
                      <a:pt x="373" y="297"/>
                    </a:cubicBezTo>
                    <a:moveTo>
                      <a:pt x="370" y="305"/>
                    </a:moveTo>
                    <a:cubicBezTo>
                      <a:pt x="369" y="307"/>
                      <a:pt x="365" y="305"/>
                      <a:pt x="366" y="302"/>
                    </a:cubicBezTo>
                    <a:cubicBezTo>
                      <a:pt x="368" y="298"/>
                      <a:pt x="374" y="300"/>
                      <a:pt x="374" y="304"/>
                    </a:cubicBezTo>
                    <a:cubicBezTo>
                      <a:pt x="374" y="308"/>
                      <a:pt x="370" y="309"/>
                      <a:pt x="368" y="309"/>
                    </a:cubicBezTo>
                    <a:cubicBezTo>
                      <a:pt x="366" y="309"/>
                      <a:pt x="362" y="309"/>
                      <a:pt x="361" y="310"/>
                    </a:cubicBezTo>
                    <a:cubicBezTo>
                      <a:pt x="360" y="311"/>
                      <a:pt x="358" y="314"/>
                      <a:pt x="361" y="317"/>
                    </a:cubicBezTo>
                    <a:cubicBezTo>
                      <a:pt x="364" y="320"/>
                      <a:pt x="369" y="317"/>
                      <a:pt x="368" y="314"/>
                    </a:cubicBezTo>
                    <a:cubicBezTo>
                      <a:pt x="367" y="311"/>
                      <a:pt x="362" y="311"/>
                      <a:pt x="362" y="314"/>
                    </a:cubicBezTo>
                    <a:moveTo>
                      <a:pt x="358" y="322"/>
                    </a:moveTo>
                    <a:cubicBezTo>
                      <a:pt x="357" y="324"/>
                      <a:pt x="353" y="322"/>
                      <a:pt x="355" y="319"/>
                    </a:cubicBezTo>
                    <a:cubicBezTo>
                      <a:pt x="357" y="314"/>
                      <a:pt x="363" y="318"/>
                      <a:pt x="362" y="322"/>
                    </a:cubicBezTo>
                    <a:cubicBezTo>
                      <a:pt x="362" y="326"/>
                      <a:pt x="358" y="326"/>
                      <a:pt x="356" y="326"/>
                    </a:cubicBezTo>
                    <a:cubicBezTo>
                      <a:pt x="354" y="325"/>
                      <a:pt x="350" y="325"/>
                      <a:pt x="349" y="326"/>
                    </a:cubicBezTo>
                    <a:cubicBezTo>
                      <a:pt x="348" y="327"/>
                      <a:pt x="345" y="329"/>
                      <a:pt x="348" y="333"/>
                    </a:cubicBezTo>
                    <a:cubicBezTo>
                      <a:pt x="351" y="336"/>
                      <a:pt x="356" y="334"/>
                      <a:pt x="355" y="330"/>
                    </a:cubicBezTo>
                    <a:cubicBezTo>
                      <a:pt x="354" y="327"/>
                      <a:pt x="350" y="328"/>
                      <a:pt x="349" y="330"/>
                    </a:cubicBezTo>
                    <a:moveTo>
                      <a:pt x="345" y="338"/>
                    </a:moveTo>
                    <a:cubicBezTo>
                      <a:pt x="344" y="339"/>
                      <a:pt x="340" y="337"/>
                      <a:pt x="342" y="334"/>
                    </a:cubicBezTo>
                    <a:cubicBezTo>
                      <a:pt x="344" y="330"/>
                      <a:pt x="350" y="334"/>
                      <a:pt x="349" y="338"/>
                    </a:cubicBezTo>
                    <a:cubicBezTo>
                      <a:pt x="348" y="342"/>
                      <a:pt x="344" y="341"/>
                      <a:pt x="342" y="341"/>
                    </a:cubicBezTo>
                    <a:cubicBezTo>
                      <a:pt x="340" y="341"/>
                      <a:pt x="337" y="340"/>
                      <a:pt x="335" y="341"/>
                    </a:cubicBezTo>
                    <a:cubicBezTo>
                      <a:pt x="334" y="342"/>
                      <a:pt x="331" y="344"/>
                      <a:pt x="333" y="347"/>
                    </a:cubicBezTo>
                    <a:cubicBezTo>
                      <a:pt x="336" y="351"/>
                      <a:pt x="341" y="349"/>
                      <a:pt x="341" y="346"/>
                    </a:cubicBezTo>
                    <a:cubicBezTo>
                      <a:pt x="340" y="342"/>
                      <a:pt x="336" y="342"/>
                      <a:pt x="335" y="345"/>
                    </a:cubicBezTo>
                    <a:moveTo>
                      <a:pt x="330" y="352"/>
                    </a:moveTo>
                    <a:cubicBezTo>
                      <a:pt x="328" y="353"/>
                      <a:pt x="325" y="350"/>
                      <a:pt x="327" y="348"/>
                    </a:cubicBezTo>
                    <a:cubicBezTo>
                      <a:pt x="330" y="344"/>
                      <a:pt x="335" y="349"/>
                      <a:pt x="334" y="352"/>
                    </a:cubicBezTo>
                    <a:cubicBezTo>
                      <a:pt x="333" y="356"/>
                      <a:pt x="329" y="355"/>
                      <a:pt x="327" y="355"/>
                    </a:cubicBezTo>
                    <a:cubicBezTo>
                      <a:pt x="325" y="354"/>
                      <a:pt x="321" y="353"/>
                      <a:pt x="320" y="354"/>
                    </a:cubicBezTo>
                    <a:cubicBezTo>
                      <a:pt x="319" y="355"/>
                      <a:pt x="316" y="356"/>
                      <a:pt x="317" y="360"/>
                    </a:cubicBezTo>
                    <a:cubicBezTo>
                      <a:pt x="319" y="364"/>
                      <a:pt x="325" y="363"/>
                      <a:pt x="325" y="359"/>
                    </a:cubicBezTo>
                    <a:cubicBezTo>
                      <a:pt x="325" y="356"/>
                      <a:pt x="321" y="356"/>
                      <a:pt x="320" y="358"/>
                    </a:cubicBezTo>
                    <a:moveTo>
                      <a:pt x="313" y="365"/>
                    </a:moveTo>
                    <a:cubicBezTo>
                      <a:pt x="312" y="366"/>
                      <a:pt x="309" y="363"/>
                      <a:pt x="311" y="360"/>
                    </a:cubicBezTo>
                    <a:cubicBezTo>
                      <a:pt x="315" y="357"/>
                      <a:pt x="319" y="362"/>
                      <a:pt x="318" y="365"/>
                    </a:cubicBezTo>
                    <a:cubicBezTo>
                      <a:pt x="316" y="369"/>
                      <a:pt x="312" y="368"/>
                      <a:pt x="310" y="367"/>
                    </a:cubicBezTo>
                    <a:cubicBezTo>
                      <a:pt x="308" y="366"/>
                      <a:pt x="305" y="365"/>
                      <a:pt x="304" y="365"/>
                    </a:cubicBezTo>
                    <a:cubicBezTo>
                      <a:pt x="302" y="366"/>
                      <a:pt x="299" y="367"/>
                      <a:pt x="300" y="372"/>
                    </a:cubicBezTo>
                    <a:cubicBezTo>
                      <a:pt x="302" y="376"/>
                      <a:pt x="308" y="375"/>
                      <a:pt x="308" y="371"/>
                    </a:cubicBezTo>
                    <a:cubicBezTo>
                      <a:pt x="308" y="368"/>
                      <a:pt x="304" y="367"/>
                      <a:pt x="303" y="370"/>
                    </a:cubicBezTo>
                    <a:moveTo>
                      <a:pt x="296" y="375"/>
                    </a:moveTo>
                    <a:cubicBezTo>
                      <a:pt x="294" y="376"/>
                      <a:pt x="291" y="373"/>
                      <a:pt x="294" y="371"/>
                    </a:cubicBezTo>
                    <a:cubicBezTo>
                      <a:pt x="298" y="368"/>
                      <a:pt x="302" y="373"/>
                      <a:pt x="300" y="377"/>
                    </a:cubicBezTo>
                    <a:cubicBezTo>
                      <a:pt x="298" y="380"/>
                      <a:pt x="294" y="379"/>
                      <a:pt x="292" y="377"/>
                    </a:cubicBezTo>
                    <a:cubicBezTo>
                      <a:pt x="290" y="376"/>
                      <a:pt x="287" y="374"/>
                      <a:pt x="286" y="375"/>
                    </a:cubicBezTo>
                    <a:cubicBezTo>
                      <a:pt x="284" y="375"/>
                      <a:pt x="281" y="377"/>
                      <a:pt x="282" y="381"/>
                    </a:cubicBezTo>
                    <a:cubicBezTo>
                      <a:pt x="283" y="385"/>
                      <a:pt x="289" y="385"/>
                      <a:pt x="290" y="382"/>
                    </a:cubicBezTo>
                    <a:cubicBezTo>
                      <a:pt x="290" y="378"/>
                      <a:pt x="286" y="377"/>
                      <a:pt x="284" y="379"/>
                    </a:cubicBezTo>
                    <a:moveTo>
                      <a:pt x="277" y="384"/>
                    </a:moveTo>
                    <a:cubicBezTo>
                      <a:pt x="275" y="385"/>
                      <a:pt x="273" y="381"/>
                      <a:pt x="276" y="379"/>
                    </a:cubicBezTo>
                    <a:cubicBezTo>
                      <a:pt x="280" y="377"/>
                      <a:pt x="283" y="383"/>
                      <a:pt x="281" y="386"/>
                    </a:cubicBezTo>
                    <a:cubicBezTo>
                      <a:pt x="279" y="389"/>
                      <a:pt x="275" y="387"/>
                      <a:pt x="274" y="386"/>
                    </a:cubicBezTo>
                    <a:cubicBezTo>
                      <a:pt x="272" y="385"/>
                      <a:pt x="269" y="382"/>
                      <a:pt x="267" y="383"/>
                    </a:cubicBezTo>
                    <a:cubicBezTo>
                      <a:pt x="266" y="383"/>
                      <a:pt x="262" y="384"/>
                      <a:pt x="263" y="388"/>
                    </a:cubicBezTo>
                    <a:cubicBezTo>
                      <a:pt x="263" y="393"/>
                      <a:pt x="269" y="393"/>
                      <a:pt x="270" y="390"/>
                    </a:cubicBezTo>
                    <a:cubicBezTo>
                      <a:pt x="271" y="387"/>
                      <a:pt x="267" y="385"/>
                      <a:pt x="266" y="387"/>
                    </a:cubicBezTo>
                    <a:moveTo>
                      <a:pt x="258" y="391"/>
                    </a:moveTo>
                    <a:cubicBezTo>
                      <a:pt x="256" y="392"/>
                      <a:pt x="254" y="388"/>
                      <a:pt x="257" y="386"/>
                    </a:cubicBezTo>
                    <a:cubicBezTo>
                      <a:pt x="261" y="384"/>
                      <a:pt x="264" y="390"/>
                      <a:pt x="261" y="393"/>
                    </a:cubicBezTo>
                    <a:cubicBezTo>
                      <a:pt x="259" y="396"/>
                      <a:pt x="256" y="394"/>
                      <a:pt x="254" y="392"/>
                    </a:cubicBezTo>
                    <a:cubicBezTo>
                      <a:pt x="252" y="391"/>
                      <a:pt x="250" y="388"/>
                      <a:pt x="248" y="389"/>
                    </a:cubicBezTo>
                    <a:cubicBezTo>
                      <a:pt x="246" y="389"/>
                      <a:pt x="243" y="389"/>
                      <a:pt x="243" y="394"/>
                    </a:cubicBezTo>
                    <a:cubicBezTo>
                      <a:pt x="243" y="398"/>
                      <a:pt x="249" y="399"/>
                      <a:pt x="250" y="396"/>
                    </a:cubicBezTo>
                    <a:cubicBezTo>
                      <a:pt x="252" y="393"/>
                      <a:pt x="248" y="391"/>
                      <a:pt x="246" y="392"/>
                    </a:cubicBezTo>
                    <a:moveTo>
                      <a:pt x="238" y="396"/>
                    </a:moveTo>
                    <a:cubicBezTo>
                      <a:pt x="236" y="396"/>
                      <a:pt x="234" y="392"/>
                      <a:pt x="237" y="391"/>
                    </a:cubicBezTo>
                    <a:cubicBezTo>
                      <a:pt x="242" y="389"/>
                      <a:pt x="244" y="396"/>
                      <a:pt x="241" y="398"/>
                    </a:cubicBezTo>
                    <a:cubicBezTo>
                      <a:pt x="238" y="401"/>
                      <a:pt x="235" y="398"/>
                      <a:pt x="234" y="397"/>
                    </a:cubicBezTo>
                    <a:cubicBezTo>
                      <a:pt x="232" y="395"/>
                      <a:pt x="230" y="392"/>
                      <a:pt x="228" y="392"/>
                    </a:cubicBezTo>
                    <a:cubicBezTo>
                      <a:pt x="227" y="392"/>
                      <a:pt x="223" y="393"/>
                      <a:pt x="223" y="397"/>
                    </a:cubicBezTo>
                    <a:cubicBezTo>
                      <a:pt x="222" y="401"/>
                      <a:pt x="228" y="403"/>
                      <a:pt x="230" y="400"/>
                    </a:cubicBezTo>
                    <a:cubicBezTo>
                      <a:pt x="232" y="397"/>
                      <a:pt x="228" y="394"/>
                      <a:pt x="226" y="396"/>
                    </a:cubicBezTo>
                    <a:moveTo>
                      <a:pt x="217" y="399"/>
                    </a:moveTo>
                    <a:cubicBezTo>
                      <a:pt x="215" y="399"/>
                      <a:pt x="214" y="394"/>
                      <a:pt x="217" y="394"/>
                    </a:cubicBezTo>
                    <a:cubicBezTo>
                      <a:pt x="222" y="392"/>
                      <a:pt x="224" y="399"/>
                      <a:pt x="220" y="401"/>
                    </a:cubicBezTo>
                    <a:cubicBezTo>
                      <a:pt x="217" y="404"/>
                      <a:pt x="215" y="401"/>
                      <a:pt x="213" y="399"/>
                    </a:cubicBezTo>
                    <a:cubicBezTo>
                      <a:pt x="212" y="397"/>
                      <a:pt x="210" y="394"/>
                      <a:pt x="208" y="394"/>
                    </a:cubicBezTo>
                    <a:cubicBezTo>
                      <a:pt x="207" y="394"/>
                      <a:pt x="203" y="394"/>
                      <a:pt x="202" y="398"/>
                    </a:cubicBezTo>
                    <a:cubicBezTo>
                      <a:pt x="202" y="402"/>
                      <a:pt x="207" y="404"/>
                      <a:pt x="209" y="402"/>
                    </a:cubicBezTo>
                    <a:cubicBezTo>
                      <a:pt x="211" y="399"/>
                      <a:pt x="208" y="396"/>
                      <a:pt x="205" y="397"/>
                    </a:cubicBezTo>
                    <a:moveTo>
                      <a:pt x="197" y="399"/>
                    </a:moveTo>
                    <a:cubicBezTo>
                      <a:pt x="195" y="399"/>
                      <a:pt x="194" y="395"/>
                      <a:pt x="197" y="394"/>
                    </a:cubicBezTo>
                    <a:cubicBezTo>
                      <a:pt x="202" y="393"/>
                      <a:pt x="203" y="400"/>
                      <a:pt x="199" y="402"/>
                    </a:cubicBezTo>
                    <a:cubicBezTo>
                      <a:pt x="196" y="404"/>
                      <a:pt x="194" y="401"/>
                      <a:pt x="193" y="399"/>
                    </a:cubicBezTo>
                    <a:cubicBezTo>
                      <a:pt x="191" y="397"/>
                      <a:pt x="190" y="394"/>
                      <a:pt x="188" y="394"/>
                    </a:cubicBezTo>
                    <a:cubicBezTo>
                      <a:pt x="187" y="393"/>
                      <a:pt x="183" y="393"/>
                      <a:pt x="182" y="397"/>
                    </a:cubicBezTo>
                    <a:cubicBezTo>
                      <a:pt x="181" y="401"/>
                      <a:pt x="186" y="404"/>
                      <a:pt x="188" y="401"/>
                    </a:cubicBezTo>
                    <a:cubicBezTo>
                      <a:pt x="190" y="399"/>
                      <a:pt x="187" y="396"/>
                      <a:pt x="185" y="397"/>
                    </a:cubicBezTo>
                    <a:moveTo>
                      <a:pt x="176" y="397"/>
                    </a:moveTo>
                    <a:cubicBezTo>
                      <a:pt x="174" y="397"/>
                      <a:pt x="174" y="393"/>
                      <a:pt x="177" y="393"/>
                    </a:cubicBezTo>
                    <a:cubicBezTo>
                      <a:pt x="182" y="392"/>
                      <a:pt x="182" y="399"/>
                      <a:pt x="179" y="401"/>
                    </a:cubicBezTo>
                    <a:cubicBezTo>
                      <a:pt x="175" y="402"/>
                      <a:pt x="173" y="399"/>
                      <a:pt x="172" y="397"/>
                    </a:cubicBezTo>
                    <a:cubicBezTo>
                      <a:pt x="171" y="395"/>
                      <a:pt x="170" y="392"/>
                      <a:pt x="168" y="391"/>
                    </a:cubicBezTo>
                    <a:cubicBezTo>
                      <a:pt x="167" y="391"/>
                      <a:pt x="163" y="390"/>
                      <a:pt x="162" y="394"/>
                    </a:cubicBezTo>
                    <a:cubicBezTo>
                      <a:pt x="160" y="398"/>
                      <a:pt x="165" y="401"/>
                      <a:pt x="167" y="399"/>
                    </a:cubicBezTo>
                    <a:cubicBezTo>
                      <a:pt x="170" y="397"/>
                      <a:pt x="167" y="393"/>
                      <a:pt x="165" y="394"/>
                    </a:cubicBezTo>
                    <a:moveTo>
                      <a:pt x="156" y="394"/>
                    </a:moveTo>
                    <a:cubicBezTo>
                      <a:pt x="154" y="393"/>
                      <a:pt x="154" y="389"/>
                      <a:pt x="158" y="389"/>
                    </a:cubicBezTo>
                    <a:cubicBezTo>
                      <a:pt x="162" y="389"/>
                      <a:pt x="162" y="396"/>
                      <a:pt x="158" y="397"/>
                    </a:cubicBezTo>
                    <a:cubicBezTo>
                      <a:pt x="154" y="398"/>
                      <a:pt x="153" y="395"/>
                      <a:pt x="152" y="393"/>
                    </a:cubicBezTo>
                    <a:cubicBezTo>
                      <a:pt x="151" y="391"/>
                      <a:pt x="150" y="387"/>
                      <a:pt x="149" y="387"/>
                    </a:cubicBezTo>
                    <a:cubicBezTo>
                      <a:pt x="147" y="386"/>
                      <a:pt x="144" y="385"/>
                      <a:pt x="142" y="388"/>
                    </a:cubicBezTo>
                    <a:cubicBezTo>
                      <a:pt x="140" y="392"/>
                      <a:pt x="144" y="396"/>
                      <a:pt x="147" y="394"/>
                    </a:cubicBezTo>
                    <a:cubicBezTo>
                      <a:pt x="150" y="392"/>
                      <a:pt x="148" y="388"/>
                      <a:pt x="145" y="389"/>
                    </a:cubicBezTo>
                    <a:moveTo>
                      <a:pt x="136" y="388"/>
                    </a:moveTo>
                    <a:cubicBezTo>
                      <a:pt x="134" y="387"/>
                      <a:pt x="135" y="383"/>
                      <a:pt x="138" y="383"/>
                    </a:cubicBezTo>
                    <a:cubicBezTo>
                      <a:pt x="143" y="384"/>
                      <a:pt x="142" y="391"/>
                      <a:pt x="138" y="392"/>
                    </a:cubicBezTo>
                    <a:cubicBezTo>
                      <a:pt x="134" y="392"/>
                      <a:pt x="133" y="389"/>
                      <a:pt x="132" y="387"/>
                    </a:cubicBezTo>
                    <a:cubicBezTo>
                      <a:pt x="131" y="384"/>
                      <a:pt x="131" y="381"/>
                      <a:pt x="130" y="380"/>
                    </a:cubicBezTo>
                    <a:cubicBezTo>
                      <a:pt x="128" y="379"/>
                      <a:pt x="125" y="378"/>
                      <a:pt x="123" y="381"/>
                    </a:cubicBezTo>
                    <a:cubicBezTo>
                      <a:pt x="120" y="385"/>
                      <a:pt x="124" y="389"/>
                      <a:pt x="127" y="387"/>
                    </a:cubicBezTo>
                    <a:cubicBezTo>
                      <a:pt x="130" y="386"/>
                      <a:pt x="128" y="382"/>
                      <a:pt x="126" y="382"/>
                    </a:cubicBezTo>
                    <a:moveTo>
                      <a:pt x="117" y="380"/>
                    </a:moveTo>
                    <a:cubicBezTo>
                      <a:pt x="115" y="379"/>
                      <a:pt x="116" y="375"/>
                      <a:pt x="120" y="376"/>
                    </a:cubicBezTo>
                    <a:cubicBezTo>
                      <a:pt x="124" y="377"/>
                      <a:pt x="122" y="383"/>
                      <a:pt x="118" y="384"/>
                    </a:cubicBezTo>
                    <a:cubicBezTo>
                      <a:pt x="114" y="384"/>
                      <a:pt x="113" y="381"/>
                      <a:pt x="113" y="378"/>
                    </a:cubicBezTo>
                    <a:cubicBezTo>
                      <a:pt x="113" y="376"/>
                      <a:pt x="113" y="373"/>
                      <a:pt x="111" y="372"/>
                    </a:cubicBezTo>
                    <a:cubicBezTo>
                      <a:pt x="110" y="371"/>
                      <a:pt x="107" y="369"/>
                      <a:pt x="104" y="372"/>
                    </a:cubicBezTo>
                    <a:cubicBezTo>
                      <a:pt x="101" y="375"/>
                      <a:pt x="105" y="380"/>
                      <a:pt x="108" y="378"/>
                    </a:cubicBezTo>
                    <a:cubicBezTo>
                      <a:pt x="111" y="377"/>
                      <a:pt x="110" y="373"/>
                      <a:pt x="107" y="373"/>
                    </a:cubicBezTo>
                    <a:moveTo>
                      <a:pt x="99" y="370"/>
                    </a:moveTo>
                    <a:cubicBezTo>
                      <a:pt x="97" y="369"/>
                      <a:pt x="99" y="365"/>
                      <a:pt x="102" y="366"/>
                    </a:cubicBezTo>
                    <a:cubicBezTo>
                      <a:pt x="106" y="368"/>
                      <a:pt x="104" y="374"/>
                      <a:pt x="100" y="374"/>
                    </a:cubicBezTo>
                    <a:cubicBezTo>
                      <a:pt x="96" y="374"/>
                      <a:pt x="95" y="370"/>
                      <a:pt x="95" y="368"/>
                    </a:cubicBezTo>
                    <a:cubicBezTo>
                      <a:pt x="95" y="366"/>
                      <a:pt x="95" y="362"/>
                      <a:pt x="94" y="361"/>
                    </a:cubicBezTo>
                    <a:cubicBezTo>
                      <a:pt x="93" y="360"/>
                      <a:pt x="90" y="358"/>
                      <a:pt x="87" y="361"/>
                    </a:cubicBezTo>
                    <a:cubicBezTo>
                      <a:pt x="84" y="364"/>
                      <a:pt x="87" y="369"/>
                      <a:pt x="90" y="368"/>
                    </a:cubicBezTo>
                    <a:cubicBezTo>
                      <a:pt x="93" y="367"/>
                      <a:pt x="93" y="362"/>
                      <a:pt x="90" y="362"/>
                    </a:cubicBezTo>
                    <a:moveTo>
                      <a:pt x="82" y="358"/>
                    </a:moveTo>
                    <a:cubicBezTo>
                      <a:pt x="80" y="357"/>
                      <a:pt x="82" y="353"/>
                      <a:pt x="85" y="355"/>
                    </a:cubicBezTo>
                    <a:cubicBezTo>
                      <a:pt x="90" y="357"/>
                      <a:pt x="86" y="363"/>
                      <a:pt x="82" y="362"/>
                    </a:cubicBezTo>
                    <a:cubicBezTo>
                      <a:pt x="78" y="362"/>
                      <a:pt x="78" y="358"/>
                      <a:pt x="78" y="356"/>
                    </a:cubicBezTo>
                    <a:cubicBezTo>
                      <a:pt x="79" y="354"/>
                      <a:pt x="79" y="350"/>
                      <a:pt x="78" y="349"/>
                    </a:cubicBezTo>
                    <a:cubicBezTo>
                      <a:pt x="77" y="348"/>
                      <a:pt x="75" y="345"/>
                      <a:pt x="71" y="348"/>
                    </a:cubicBezTo>
                    <a:cubicBezTo>
                      <a:pt x="68" y="351"/>
                      <a:pt x="70" y="356"/>
                      <a:pt x="74" y="355"/>
                    </a:cubicBezTo>
                    <a:cubicBezTo>
                      <a:pt x="77" y="354"/>
                      <a:pt x="76" y="350"/>
                      <a:pt x="74" y="349"/>
                    </a:cubicBezTo>
                    <a:moveTo>
                      <a:pt x="66" y="345"/>
                    </a:moveTo>
                    <a:cubicBezTo>
                      <a:pt x="65" y="344"/>
                      <a:pt x="67" y="340"/>
                      <a:pt x="70" y="342"/>
                    </a:cubicBezTo>
                    <a:cubicBezTo>
                      <a:pt x="74" y="344"/>
                      <a:pt x="70" y="350"/>
                      <a:pt x="66" y="349"/>
                    </a:cubicBezTo>
                    <a:cubicBezTo>
                      <a:pt x="62" y="348"/>
                      <a:pt x="63" y="344"/>
                      <a:pt x="63" y="342"/>
                    </a:cubicBezTo>
                    <a:cubicBezTo>
                      <a:pt x="63" y="340"/>
                      <a:pt x="64" y="337"/>
                      <a:pt x="63" y="335"/>
                    </a:cubicBezTo>
                    <a:cubicBezTo>
                      <a:pt x="62" y="334"/>
                      <a:pt x="60" y="331"/>
                      <a:pt x="57" y="333"/>
                    </a:cubicBezTo>
                    <a:cubicBezTo>
                      <a:pt x="53" y="336"/>
                      <a:pt x="55" y="341"/>
                      <a:pt x="58" y="341"/>
                    </a:cubicBezTo>
                    <a:cubicBezTo>
                      <a:pt x="62" y="340"/>
                      <a:pt x="62" y="336"/>
                      <a:pt x="59" y="335"/>
                    </a:cubicBezTo>
                    <a:moveTo>
                      <a:pt x="52" y="330"/>
                    </a:moveTo>
                    <a:cubicBezTo>
                      <a:pt x="51" y="328"/>
                      <a:pt x="54" y="325"/>
                      <a:pt x="56" y="327"/>
                    </a:cubicBezTo>
                    <a:cubicBezTo>
                      <a:pt x="60" y="330"/>
                      <a:pt x="55" y="335"/>
                      <a:pt x="52" y="334"/>
                    </a:cubicBezTo>
                    <a:cubicBezTo>
                      <a:pt x="48" y="333"/>
                      <a:pt x="49" y="329"/>
                      <a:pt x="49" y="327"/>
                    </a:cubicBezTo>
                    <a:cubicBezTo>
                      <a:pt x="50" y="325"/>
                      <a:pt x="51" y="321"/>
                      <a:pt x="50" y="320"/>
                    </a:cubicBezTo>
                    <a:cubicBezTo>
                      <a:pt x="49" y="319"/>
                      <a:pt x="48" y="316"/>
                      <a:pt x="44" y="317"/>
                    </a:cubicBezTo>
                    <a:cubicBezTo>
                      <a:pt x="40" y="319"/>
                      <a:pt x="41" y="325"/>
                      <a:pt x="45" y="325"/>
                    </a:cubicBezTo>
                    <a:cubicBezTo>
                      <a:pt x="48" y="325"/>
                      <a:pt x="48" y="321"/>
                      <a:pt x="46" y="320"/>
                    </a:cubicBezTo>
                    <a:moveTo>
                      <a:pt x="39" y="313"/>
                    </a:moveTo>
                    <a:cubicBezTo>
                      <a:pt x="38" y="312"/>
                      <a:pt x="41" y="309"/>
                      <a:pt x="44" y="311"/>
                    </a:cubicBezTo>
                    <a:cubicBezTo>
                      <a:pt x="47" y="315"/>
                      <a:pt x="42" y="319"/>
                      <a:pt x="39" y="318"/>
                    </a:cubicBezTo>
                    <a:cubicBezTo>
                      <a:pt x="35" y="316"/>
                      <a:pt x="36" y="312"/>
                      <a:pt x="37" y="310"/>
                    </a:cubicBezTo>
                    <a:cubicBezTo>
                      <a:pt x="38" y="308"/>
                      <a:pt x="39" y="305"/>
                      <a:pt x="39" y="304"/>
                    </a:cubicBezTo>
                    <a:cubicBezTo>
                      <a:pt x="38" y="302"/>
                      <a:pt x="37" y="299"/>
                      <a:pt x="32" y="300"/>
                    </a:cubicBezTo>
                    <a:cubicBezTo>
                      <a:pt x="28" y="302"/>
                      <a:pt x="29" y="308"/>
                      <a:pt x="33" y="308"/>
                    </a:cubicBezTo>
                    <a:cubicBezTo>
                      <a:pt x="36" y="308"/>
                      <a:pt x="37" y="304"/>
                      <a:pt x="34" y="303"/>
                    </a:cubicBezTo>
                    <a:moveTo>
                      <a:pt x="29" y="296"/>
                    </a:moveTo>
                    <a:cubicBezTo>
                      <a:pt x="28" y="294"/>
                      <a:pt x="31" y="291"/>
                      <a:pt x="33" y="294"/>
                    </a:cubicBezTo>
                    <a:cubicBezTo>
                      <a:pt x="36" y="298"/>
                      <a:pt x="31" y="302"/>
                      <a:pt x="27" y="300"/>
                    </a:cubicBezTo>
                    <a:cubicBezTo>
                      <a:pt x="24" y="298"/>
                      <a:pt x="25" y="294"/>
                      <a:pt x="27" y="292"/>
                    </a:cubicBezTo>
                    <a:cubicBezTo>
                      <a:pt x="28" y="290"/>
                      <a:pt x="30" y="287"/>
                      <a:pt x="29" y="286"/>
                    </a:cubicBezTo>
                    <a:cubicBezTo>
                      <a:pt x="29" y="284"/>
                      <a:pt x="27" y="281"/>
                      <a:pt x="23" y="282"/>
                    </a:cubicBezTo>
                    <a:cubicBezTo>
                      <a:pt x="19" y="283"/>
                      <a:pt x="19" y="289"/>
                      <a:pt x="22" y="290"/>
                    </a:cubicBezTo>
                    <a:cubicBezTo>
                      <a:pt x="26" y="290"/>
                      <a:pt x="27" y="286"/>
                      <a:pt x="25" y="284"/>
                    </a:cubicBezTo>
                    <a:moveTo>
                      <a:pt x="20" y="277"/>
                    </a:moveTo>
                    <a:cubicBezTo>
                      <a:pt x="19" y="275"/>
                      <a:pt x="23" y="273"/>
                      <a:pt x="25" y="276"/>
                    </a:cubicBezTo>
                    <a:cubicBezTo>
                      <a:pt x="27" y="280"/>
                      <a:pt x="21" y="283"/>
                      <a:pt x="18" y="281"/>
                    </a:cubicBezTo>
                    <a:cubicBezTo>
                      <a:pt x="15" y="279"/>
                      <a:pt x="17" y="275"/>
                      <a:pt x="18" y="274"/>
                    </a:cubicBezTo>
                    <a:cubicBezTo>
                      <a:pt x="19" y="272"/>
                      <a:pt x="22" y="269"/>
                      <a:pt x="21" y="267"/>
                    </a:cubicBezTo>
                    <a:cubicBezTo>
                      <a:pt x="21" y="266"/>
                      <a:pt x="20" y="262"/>
                      <a:pt x="16" y="263"/>
                    </a:cubicBezTo>
                    <a:cubicBezTo>
                      <a:pt x="11" y="263"/>
                      <a:pt x="11" y="269"/>
                      <a:pt x="14" y="270"/>
                    </a:cubicBezTo>
                    <a:cubicBezTo>
                      <a:pt x="17" y="271"/>
                      <a:pt x="19" y="267"/>
                      <a:pt x="17" y="266"/>
                    </a:cubicBezTo>
                    <a:moveTo>
                      <a:pt x="13" y="258"/>
                    </a:moveTo>
                    <a:cubicBezTo>
                      <a:pt x="12" y="256"/>
                      <a:pt x="16" y="254"/>
                      <a:pt x="18" y="257"/>
                    </a:cubicBezTo>
                    <a:cubicBezTo>
                      <a:pt x="20" y="261"/>
                      <a:pt x="14" y="264"/>
                      <a:pt x="11" y="261"/>
                    </a:cubicBezTo>
                    <a:cubicBezTo>
                      <a:pt x="8" y="259"/>
                      <a:pt x="10" y="256"/>
                      <a:pt x="12" y="254"/>
                    </a:cubicBezTo>
                    <a:cubicBezTo>
                      <a:pt x="13" y="252"/>
                      <a:pt x="16" y="250"/>
                      <a:pt x="15" y="248"/>
                    </a:cubicBezTo>
                    <a:cubicBezTo>
                      <a:pt x="15" y="246"/>
                      <a:pt x="15" y="243"/>
                      <a:pt x="10" y="243"/>
                    </a:cubicBezTo>
                    <a:cubicBezTo>
                      <a:pt x="6" y="243"/>
                      <a:pt x="5" y="249"/>
                      <a:pt x="8" y="250"/>
                    </a:cubicBezTo>
                    <a:cubicBezTo>
                      <a:pt x="11" y="252"/>
                      <a:pt x="13" y="248"/>
                      <a:pt x="12" y="246"/>
                    </a:cubicBezTo>
                    <a:moveTo>
                      <a:pt x="8" y="238"/>
                    </a:moveTo>
                    <a:cubicBezTo>
                      <a:pt x="8" y="236"/>
                      <a:pt x="12" y="234"/>
                      <a:pt x="13" y="237"/>
                    </a:cubicBezTo>
                    <a:cubicBezTo>
                      <a:pt x="15" y="242"/>
                      <a:pt x="8" y="244"/>
                      <a:pt x="6" y="241"/>
                    </a:cubicBezTo>
                    <a:cubicBezTo>
                      <a:pt x="3" y="238"/>
                      <a:pt x="6" y="235"/>
                      <a:pt x="7" y="234"/>
                    </a:cubicBezTo>
                    <a:cubicBezTo>
                      <a:pt x="9" y="232"/>
                      <a:pt x="12" y="230"/>
                      <a:pt x="12" y="228"/>
                    </a:cubicBezTo>
                    <a:cubicBezTo>
                      <a:pt x="12" y="227"/>
                      <a:pt x="11" y="223"/>
                      <a:pt x="7" y="223"/>
                    </a:cubicBezTo>
                    <a:cubicBezTo>
                      <a:pt x="3" y="222"/>
                      <a:pt x="1" y="228"/>
                      <a:pt x="4" y="230"/>
                    </a:cubicBezTo>
                    <a:cubicBezTo>
                      <a:pt x="7" y="232"/>
                      <a:pt x="10" y="228"/>
                      <a:pt x="8" y="226"/>
                    </a:cubicBezTo>
                    <a:moveTo>
                      <a:pt x="5" y="217"/>
                    </a:moveTo>
                    <a:cubicBezTo>
                      <a:pt x="5" y="215"/>
                      <a:pt x="10" y="214"/>
                      <a:pt x="10" y="217"/>
                    </a:cubicBezTo>
                    <a:cubicBezTo>
                      <a:pt x="12" y="222"/>
                      <a:pt x="5" y="224"/>
                      <a:pt x="3" y="220"/>
                    </a:cubicBezTo>
                    <a:cubicBezTo>
                      <a:pt x="0" y="217"/>
                      <a:pt x="3" y="215"/>
                      <a:pt x="5" y="213"/>
                    </a:cubicBezTo>
                    <a:cubicBezTo>
                      <a:pt x="7" y="212"/>
                      <a:pt x="10" y="210"/>
                      <a:pt x="10" y="208"/>
                    </a:cubicBezTo>
                    <a:cubicBezTo>
                      <a:pt x="10" y="207"/>
                      <a:pt x="10" y="203"/>
                      <a:pt x="6" y="202"/>
                    </a:cubicBezTo>
                    <a:cubicBezTo>
                      <a:pt x="2" y="202"/>
                      <a:pt x="0" y="207"/>
                      <a:pt x="2" y="209"/>
                    </a:cubicBezTo>
                    <a:cubicBezTo>
                      <a:pt x="5" y="211"/>
                      <a:pt x="8" y="208"/>
                      <a:pt x="7" y="205"/>
                    </a:cubicBezTo>
                    <a:moveTo>
                      <a:pt x="5" y="197"/>
                    </a:moveTo>
                    <a:cubicBezTo>
                      <a:pt x="5" y="195"/>
                      <a:pt x="9" y="194"/>
                      <a:pt x="10" y="197"/>
                    </a:cubicBezTo>
                    <a:cubicBezTo>
                      <a:pt x="11" y="202"/>
                      <a:pt x="4" y="203"/>
                      <a:pt x="2" y="199"/>
                    </a:cubicBezTo>
                    <a:cubicBezTo>
                      <a:pt x="0" y="196"/>
                      <a:pt x="3" y="194"/>
                      <a:pt x="5" y="193"/>
                    </a:cubicBezTo>
                    <a:cubicBezTo>
                      <a:pt x="7" y="191"/>
                      <a:pt x="10" y="190"/>
                      <a:pt x="10" y="188"/>
                    </a:cubicBezTo>
                    <a:cubicBezTo>
                      <a:pt x="11" y="187"/>
                      <a:pt x="11" y="183"/>
                      <a:pt x="7" y="182"/>
                    </a:cubicBezTo>
                    <a:cubicBezTo>
                      <a:pt x="3" y="181"/>
                      <a:pt x="0" y="186"/>
                      <a:pt x="3" y="188"/>
                    </a:cubicBezTo>
                    <a:cubicBezTo>
                      <a:pt x="5" y="190"/>
                      <a:pt x="8" y="187"/>
                      <a:pt x="7" y="185"/>
                    </a:cubicBezTo>
                    <a:moveTo>
                      <a:pt x="7" y="176"/>
                    </a:moveTo>
                    <a:cubicBezTo>
                      <a:pt x="7" y="174"/>
                      <a:pt x="11" y="174"/>
                      <a:pt x="11" y="177"/>
                    </a:cubicBezTo>
                    <a:cubicBezTo>
                      <a:pt x="12" y="182"/>
                      <a:pt x="5" y="182"/>
                      <a:pt x="3" y="179"/>
                    </a:cubicBezTo>
                    <a:cubicBezTo>
                      <a:pt x="2" y="175"/>
                      <a:pt x="5" y="173"/>
                      <a:pt x="7" y="172"/>
                    </a:cubicBezTo>
                    <a:cubicBezTo>
                      <a:pt x="9" y="171"/>
                      <a:pt x="12" y="170"/>
                      <a:pt x="13" y="168"/>
                    </a:cubicBezTo>
                    <a:cubicBezTo>
                      <a:pt x="13" y="167"/>
                      <a:pt x="14" y="163"/>
                      <a:pt x="10" y="162"/>
                    </a:cubicBezTo>
                    <a:cubicBezTo>
                      <a:pt x="6" y="160"/>
                      <a:pt x="3" y="165"/>
                      <a:pt x="5" y="167"/>
                    </a:cubicBezTo>
                    <a:cubicBezTo>
                      <a:pt x="7" y="170"/>
                      <a:pt x="11" y="167"/>
                      <a:pt x="10" y="165"/>
                    </a:cubicBezTo>
                    <a:moveTo>
                      <a:pt x="10" y="156"/>
                    </a:moveTo>
                    <a:cubicBezTo>
                      <a:pt x="11" y="154"/>
                      <a:pt x="15" y="154"/>
                      <a:pt x="15" y="158"/>
                    </a:cubicBezTo>
                    <a:cubicBezTo>
                      <a:pt x="15" y="162"/>
                      <a:pt x="8" y="162"/>
                      <a:pt x="7" y="158"/>
                    </a:cubicBezTo>
                    <a:cubicBezTo>
                      <a:pt x="6" y="154"/>
                      <a:pt x="9" y="153"/>
                      <a:pt x="11" y="152"/>
                    </a:cubicBezTo>
                    <a:cubicBezTo>
                      <a:pt x="13" y="151"/>
                      <a:pt x="17" y="150"/>
                      <a:pt x="17" y="149"/>
                    </a:cubicBezTo>
                    <a:cubicBezTo>
                      <a:pt x="18" y="147"/>
                      <a:pt x="19" y="144"/>
                      <a:pt x="16" y="142"/>
                    </a:cubicBezTo>
                    <a:cubicBezTo>
                      <a:pt x="12" y="140"/>
                      <a:pt x="8" y="144"/>
                      <a:pt x="10" y="147"/>
                    </a:cubicBezTo>
                    <a:cubicBezTo>
                      <a:pt x="12" y="150"/>
                      <a:pt x="16" y="148"/>
                      <a:pt x="15" y="145"/>
                    </a:cubicBezTo>
                    <a:moveTo>
                      <a:pt x="16" y="136"/>
                    </a:moveTo>
                    <a:cubicBezTo>
                      <a:pt x="17" y="134"/>
                      <a:pt x="21" y="135"/>
                      <a:pt x="21" y="138"/>
                    </a:cubicBezTo>
                    <a:cubicBezTo>
                      <a:pt x="20" y="143"/>
                      <a:pt x="13" y="142"/>
                      <a:pt x="12" y="138"/>
                    </a:cubicBezTo>
                    <a:cubicBezTo>
                      <a:pt x="12" y="134"/>
                      <a:pt x="15" y="133"/>
                      <a:pt x="17" y="132"/>
                    </a:cubicBezTo>
                    <a:cubicBezTo>
                      <a:pt x="20" y="131"/>
                      <a:pt x="23" y="131"/>
                      <a:pt x="24" y="130"/>
                    </a:cubicBezTo>
                    <a:cubicBezTo>
                      <a:pt x="25" y="128"/>
                      <a:pt x="26" y="125"/>
                      <a:pt x="23" y="123"/>
                    </a:cubicBezTo>
                    <a:cubicBezTo>
                      <a:pt x="19" y="120"/>
                      <a:pt x="15" y="124"/>
                      <a:pt x="17" y="127"/>
                    </a:cubicBezTo>
                    <a:cubicBezTo>
                      <a:pt x="18" y="130"/>
                      <a:pt x="22" y="128"/>
                      <a:pt x="22" y="126"/>
                    </a:cubicBezTo>
                    <a:moveTo>
                      <a:pt x="24" y="117"/>
                    </a:moveTo>
                    <a:cubicBezTo>
                      <a:pt x="25" y="115"/>
                      <a:pt x="29" y="116"/>
                      <a:pt x="28" y="120"/>
                    </a:cubicBezTo>
                    <a:cubicBezTo>
                      <a:pt x="27" y="124"/>
                      <a:pt x="21" y="122"/>
                      <a:pt x="20" y="118"/>
                    </a:cubicBezTo>
                    <a:cubicBezTo>
                      <a:pt x="20" y="114"/>
                      <a:pt x="23" y="113"/>
                      <a:pt x="26" y="113"/>
                    </a:cubicBezTo>
                    <a:cubicBezTo>
                      <a:pt x="28" y="113"/>
                      <a:pt x="31" y="113"/>
                      <a:pt x="32" y="111"/>
                    </a:cubicBezTo>
                    <a:cubicBezTo>
                      <a:pt x="33" y="110"/>
                      <a:pt x="35" y="107"/>
                      <a:pt x="32" y="104"/>
                    </a:cubicBezTo>
                    <a:cubicBezTo>
                      <a:pt x="29" y="101"/>
                      <a:pt x="24" y="105"/>
                      <a:pt x="26" y="108"/>
                    </a:cubicBezTo>
                    <a:cubicBezTo>
                      <a:pt x="27" y="111"/>
                      <a:pt x="31" y="110"/>
                      <a:pt x="31" y="107"/>
                    </a:cubicBezTo>
                    <a:moveTo>
                      <a:pt x="34" y="99"/>
                    </a:moveTo>
                    <a:cubicBezTo>
                      <a:pt x="35" y="97"/>
                      <a:pt x="39" y="99"/>
                      <a:pt x="38" y="102"/>
                    </a:cubicBezTo>
                    <a:cubicBezTo>
                      <a:pt x="36" y="106"/>
                      <a:pt x="30" y="104"/>
                      <a:pt x="30" y="100"/>
                    </a:cubicBezTo>
                    <a:cubicBezTo>
                      <a:pt x="30" y="96"/>
                      <a:pt x="34" y="95"/>
                      <a:pt x="36" y="95"/>
                    </a:cubicBezTo>
                    <a:cubicBezTo>
                      <a:pt x="38" y="95"/>
                      <a:pt x="42" y="95"/>
                      <a:pt x="43" y="94"/>
                    </a:cubicBezTo>
                    <a:cubicBezTo>
                      <a:pt x="44" y="93"/>
                      <a:pt x="46" y="90"/>
                      <a:pt x="43" y="87"/>
                    </a:cubicBezTo>
                    <a:cubicBezTo>
                      <a:pt x="40" y="84"/>
                      <a:pt x="35" y="87"/>
                      <a:pt x="36" y="90"/>
                    </a:cubicBezTo>
                    <a:cubicBezTo>
                      <a:pt x="37" y="93"/>
                      <a:pt x="42" y="93"/>
                      <a:pt x="42" y="90"/>
                    </a:cubicBezTo>
                    <a:moveTo>
                      <a:pt x="46" y="82"/>
                    </a:moveTo>
                    <a:cubicBezTo>
                      <a:pt x="47" y="80"/>
                      <a:pt x="51" y="82"/>
                      <a:pt x="49" y="85"/>
                    </a:cubicBezTo>
                    <a:cubicBezTo>
                      <a:pt x="47" y="90"/>
                      <a:pt x="41" y="86"/>
                      <a:pt x="42" y="82"/>
                    </a:cubicBezTo>
                    <a:cubicBezTo>
                      <a:pt x="42" y="78"/>
                      <a:pt x="46" y="78"/>
                      <a:pt x="48" y="78"/>
                    </a:cubicBezTo>
                    <a:cubicBezTo>
                      <a:pt x="50" y="79"/>
                      <a:pt x="54" y="79"/>
                      <a:pt x="55" y="78"/>
                    </a:cubicBezTo>
                    <a:cubicBezTo>
                      <a:pt x="56" y="77"/>
                      <a:pt x="59" y="75"/>
                      <a:pt x="56" y="71"/>
                    </a:cubicBezTo>
                    <a:cubicBezTo>
                      <a:pt x="53" y="68"/>
                      <a:pt x="48" y="70"/>
                      <a:pt x="49" y="74"/>
                    </a:cubicBezTo>
                    <a:cubicBezTo>
                      <a:pt x="50" y="77"/>
                      <a:pt x="54" y="76"/>
                      <a:pt x="55" y="74"/>
                    </a:cubicBezTo>
                    <a:moveTo>
                      <a:pt x="59" y="66"/>
                    </a:moveTo>
                    <a:cubicBezTo>
                      <a:pt x="60" y="65"/>
                      <a:pt x="64" y="67"/>
                      <a:pt x="62" y="70"/>
                    </a:cubicBezTo>
                    <a:cubicBezTo>
                      <a:pt x="60" y="74"/>
                      <a:pt x="54" y="70"/>
                      <a:pt x="55" y="66"/>
                    </a:cubicBezTo>
                    <a:cubicBezTo>
                      <a:pt x="56" y="62"/>
                      <a:pt x="60" y="63"/>
                      <a:pt x="62" y="63"/>
                    </a:cubicBezTo>
                    <a:cubicBezTo>
                      <a:pt x="64" y="63"/>
                      <a:pt x="67" y="64"/>
                      <a:pt x="69" y="63"/>
                    </a:cubicBezTo>
                    <a:cubicBezTo>
                      <a:pt x="70" y="62"/>
                      <a:pt x="73" y="60"/>
                      <a:pt x="71" y="57"/>
                    </a:cubicBezTo>
                    <a:cubicBezTo>
                      <a:pt x="68" y="53"/>
                      <a:pt x="63" y="55"/>
                      <a:pt x="63" y="58"/>
                    </a:cubicBezTo>
                    <a:cubicBezTo>
                      <a:pt x="64" y="62"/>
                      <a:pt x="68" y="62"/>
                      <a:pt x="69" y="59"/>
                    </a:cubicBezTo>
                    <a:moveTo>
                      <a:pt x="74" y="52"/>
                    </a:moveTo>
                    <a:cubicBezTo>
                      <a:pt x="76" y="51"/>
                      <a:pt x="79" y="54"/>
                      <a:pt x="77" y="56"/>
                    </a:cubicBezTo>
                    <a:cubicBezTo>
                      <a:pt x="74" y="60"/>
                      <a:pt x="69" y="55"/>
                      <a:pt x="70" y="52"/>
                    </a:cubicBezTo>
                    <a:cubicBezTo>
                      <a:pt x="71" y="48"/>
                      <a:pt x="75" y="49"/>
                      <a:pt x="77" y="49"/>
                    </a:cubicBezTo>
                    <a:cubicBezTo>
                      <a:pt x="79" y="50"/>
                      <a:pt x="83" y="51"/>
                      <a:pt x="84" y="50"/>
                    </a:cubicBezTo>
                    <a:cubicBezTo>
                      <a:pt x="85" y="49"/>
                      <a:pt x="88" y="48"/>
                      <a:pt x="87" y="44"/>
                    </a:cubicBezTo>
                    <a:cubicBezTo>
                      <a:pt x="85" y="40"/>
                      <a:pt x="79" y="41"/>
                      <a:pt x="79" y="45"/>
                    </a:cubicBezTo>
                    <a:cubicBezTo>
                      <a:pt x="79" y="48"/>
                      <a:pt x="83" y="48"/>
                      <a:pt x="84" y="46"/>
                    </a:cubicBezTo>
                    <a:moveTo>
                      <a:pt x="91" y="39"/>
                    </a:moveTo>
                    <a:cubicBezTo>
                      <a:pt x="92" y="38"/>
                      <a:pt x="95" y="41"/>
                      <a:pt x="93" y="44"/>
                    </a:cubicBezTo>
                    <a:cubicBezTo>
                      <a:pt x="89" y="47"/>
                      <a:pt x="85" y="42"/>
                      <a:pt x="86" y="39"/>
                    </a:cubicBezTo>
                    <a:cubicBezTo>
                      <a:pt x="88" y="35"/>
                      <a:pt x="92" y="36"/>
                      <a:pt x="94" y="37"/>
                    </a:cubicBezTo>
                    <a:cubicBezTo>
                      <a:pt x="96" y="38"/>
                      <a:pt x="99" y="39"/>
                      <a:pt x="100" y="39"/>
                    </a:cubicBezTo>
                    <a:cubicBezTo>
                      <a:pt x="102" y="38"/>
                      <a:pt x="105" y="37"/>
                      <a:pt x="104" y="32"/>
                    </a:cubicBezTo>
                    <a:cubicBezTo>
                      <a:pt x="102" y="28"/>
                      <a:pt x="96" y="29"/>
                      <a:pt x="96" y="33"/>
                    </a:cubicBezTo>
                    <a:cubicBezTo>
                      <a:pt x="96" y="36"/>
                      <a:pt x="100" y="37"/>
                      <a:pt x="101" y="34"/>
                    </a:cubicBezTo>
                    <a:moveTo>
                      <a:pt x="108" y="29"/>
                    </a:moveTo>
                    <a:cubicBezTo>
                      <a:pt x="110" y="28"/>
                      <a:pt x="113" y="31"/>
                      <a:pt x="110" y="33"/>
                    </a:cubicBezTo>
                    <a:cubicBezTo>
                      <a:pt x="106" y="36"/>
                      <a:pt x="102" y="31"/>
                      <a:pt x="104" y="27"/>
                    </a:cubicBezTo>
                    <a:cubicBezTo>
                      <a:pt x="106" y="24"/>
                      <a:pt x="110" y="25"/>
                      <a:pt x="112" y="27"/>
                    </a:cubicBezTo>
                    <a:cubicBezTo>
                      <a:pt x="114" y="28"/>
                      <a:pt x="117" y="30"/>
                      <a:pt x="118" y="29"/>
                    </a:cubicBezTo>
                    <a:cubicBezTo>
                      <a:pt x="120" y="29"/>
                      <a:pt x="123" y="27"/>
                      <a:pt x="122" y="23"/>
                    </a:cubicBezTo>
                    <a:cubicBezTo>
                      <a:pt x="121" y="19"/>
                      <a:pt x="115" y="19"/>
                      <a:pt x="114" y="22"/>
                    </a:cubicBezTo>
                    <a:cubicBezTo>
                      <a:pt x="114" y="26"/>
                      <a:pt x="118" y="27"/>
                      <a:pt x="120" y="25"/>
                    </a:cubicBezTo>
                    <a:moveTo>
                      <a:pt x="127" y="20"/>
                    </a:moveTo>
                    <a:cubicBezTo>
                      <a:pt x="129" y="19"/>
                      <a:pt x="131" y="23"/>
                      <a:pt x="128" y="25"/>
                    </a:cubicBezTo>
                    <a:cubicBezTo>
                      <a:pt x="124" y="27"/>
                      <a:pt x="121" y="21"/>
                      <a:pt x="123" y="18"/>
                    </a:cubicBezTo>
                    <a:cubicBezTo>
                      <a:pt x="125" y="15"/>
                      <a:pt x="129" y="17"/>
                      <a:pt x="130" y="18"/>
                    </a:cubicBezTo>
                    <a:cubicBezTo>
                      <a:pt x="132" y="19"/>
                      <a:pt x="135" y="22"/>
                      <a:pt x="137" y="21"/>
                    </a:cubicBezTo>
                    <a:cubicBezTo>
                      <a:pt x="138" y="21"/>
                      <a:pt x="142" y="20"/>
                      <a:pt x="141" y="16"/>
                    </a:cubicBezTo>
                    <a:cubicBezTo>
                      <a:pt x="141" y="11"/>
                      <a:pt x="135" y="11"/>
                      <a:pt x="134" y="14"/>
                    </a:cubicBezTo>
                    <a:cubicBezTo>
                      <a:pt x="133" y="17"/>
                      <a:pt x="137" y="19"/>
                      <a:pt x="138" y="17"/>
                    </a:cubicBezTo>
                    <a:moveTo>
                      <a:pt x="146" y="13"/>
                    </a:moveTo>
                    <a:cubicBezTo>
                      <a:pt x="148" y="12"/>
                      <a:pt x="150" y="16"/>
                      <a:pt x="147" y="18"/>
                    </a:cubicBezTo>
                    <a:cubicBezTo>
                      <a:pt x="143" y="20"/>
                      <a:pt x="140" y="14"/>
                      <a:pt x="143" y="11"/>
                    </a:cubicBezTo>
                    <a:cubicBezTo>
                      <a:pt x="145" y="8"/>
                      <a:pt x="148" y="10"/>
                      <a:pt x="150" y="12"/>
                    </a:cubicBezTo>
                    <a:cubicBezTo>
                      <a:pt x="152" y="13"/>
                      <a:pt x="154" y="16"/>
                      <a:pt x="156" y="15"/>
                    </a:cubicBezTo>
                    <a:cubicBezTo>
                      <a:pt x="158" y="15"/>
                      <a:pt x="161" y="15"/>
                      <a:pt x="161" y="10"/>
                    </a:cubicBezTo>
                    <a:cubicBezTo>
                      <a:pt x="161" y="6"/>
                      <a:pt x="155" y="5"/>
                      <a:pt x="154" y="8"/>
                    </a:cubicBezTo>
                    <a:cubicBezTo>
                      <a:pt x="152" y="11"/>
                      <a:pt x="156" y="13"/>
                      <a:pt x="158" y="12"/>
                    </a:cubicBezTo>
                    <a:moveTo>
                      <a:pt x="166" y="8"/>
                    </a:moveTo>
                    <a:cubicBezTo>
                      <a:pt x="168" y="8"/>
                      <a:pt x="170" y="12"/>
                      <a:pt x="167" y="13"/>
                    </a:cubicBezTo>
                    <a:cubicBezTo>
                      <a:pt x="162" y="15"/>
                      <a:pt x="160" y="8"/>
                      <a:pt x="163" y="6"/>
                    </a:cubicBezTo>
                    <a:cubicBezTo>
                      <a:pt x="166" y="3"/>
                      <a:pt x="169" y="6"/>
                      <a:pt x="170" y="7"/>
                    </a:cubicBezTo>
                    <a:cubicBezTo>
                      <a:pt x="172" y="9"/>
                      <a:pt x="174" y="12"/>
                      <a:pt x="176" y="12"/>
                    </a:cubicBezTo>
                    <a:cubicBezTo>
                      <a:pt x="177" y="12"/>
                      <a:pt x="181" y="11"/>
                      <a:pt x="181" y="7"/>
                    </a:cubicBezTo>
                    <a:cubicBezTo>
                      <a:pt x="182" y="3"/>
                      <a:pt x="176" y="1"/>
                      <a:pt x="174" y="4"/>
                    </a:cubicBezTo>
                    <a:cubicBezTo>
                      <a:pt x="172" y="7"/>
                      <a:pt x="176" y="10"/>
                      <a:pt x="178" y="8"/>
                    </a:cubicBezTo>
                    <a:moveTo>
                      <a:pt x="195" y="18"/>
                    </a:moveTo>
                    <a:lnTo>
                      <a:pt x="202" y="25"/>
                    </a:lnTo>
                    <a:lnTo>
                      <a:pt x="209" y="18"/>
                    </a:lnTo>
                    <a:moveTo>
                      <a:pt x="190" y="17"/>
                    </a:moveTo>
                    <a:lnTo>
                      <a:pt x="202" y="31"/>
                    </a:lnTo>
                    <a:lnTo>
                      <a:pt x="215" y="18"/>
                    </a:lnTo>
                    <a:moveTo>
                      <a:pt x="186" y="18"/>
                    </a:moveTo>
                    <a:lnTo>
                      <a:pt x="202" y="37"/>
                    </a:lnTo>
                    <a:lnTo>
                      <a:pt x="217" y="19"/>
                    </a:lnTo>
                    <a:moveTo>
                      <a:pt x="183" y="18"/>
                    </a:moveTo>
                    <a:lnTo>
                      <a:pt x="203" y="42"/>
                    </a:lnTo>
                    <a:lnTo>
                      <a:pt x="222" y="18"/>
                    </a:lnTo>
                    <a:moveTo>
                      <a:pt x="184" y="26"/>
                    </a:moveTo>
                    <a:lnTo>
                      <a:pt x="197" y="41"/>
                    </a:lnTo>
                    <a:moveTo>
                      <a:pt x="208" y="42"/>
                    </a:moveTo>
                    <a:lnTo>
                      <a:pt x="221" y="26"/>
                    </a:lnTo>
                    <a:moveTo>
                      <a:pt x="185" y="35"/>
                    </a:moveTo>
                    <a:lnTo>
                      <a:pt x="191" y="42"/>
                    </a:lnTo>
                    <a:moveTo>
                      <a:pt x="214" y="42"/>
                    </a:moveTo>
                    <a:lnTo>
                      <a:pt x="220" y="35"/>
                    </a:lnTo>
                    <a:moveTo>
                      <a:pt x="234" y="21"/>
                    </a:moveTo>
                    <a:lnTo>
                      <a:pt x="239" y="29"/>
                    </a:lnTo>
                    <a:lnTo>
                      <a:pt x="247" y="23"/>
                    </a:lnTo>
                    <a:moveTo>
                      <a:pt x="229" y="19"/>
                    </a:moveTo>
                    <a:lnTo>
                      <a:pt x="238" y="35"/>
                    </a:lnTo>
                    <a:lnTo>
                      <a:pt x="253" y="24"/>
                    </a:lnTo>
                    <a:moveTo>
                      <a:pt x="225" y="19"/>
                    </a:moveTo>
                    <a:lnTo>
                      <a:pt x="237" y="40"/>
                    </a:lnTo>
                    <a:lnTo>
                      <a:pt x="255" y="26"/>
                    </a:lnTo>
                    <a:moveTo>
                      <a:pt x="221" y="18"/>
                    </a:moveTo>
                    <a:lnTo>
                      <a:pt x="236" y="45"/>
                    </a:lnTo>
                    <a:lnTo>
                      <a:pt x="259" y="26"/>
                    </a:lnTo>
                    <a:moveTo>
                      <a:pt x="221" y="26"/>
                    </a:moveTo>
                    <a:lnTo>
                      <a:pt x="231" y="44"/>
                    </a:lnTo>
                    <a:moveTo>
                      <a:pt x="241" y="47"/>
                    </a:moveTo>
                    <a:lnTo>
                      <a:pt x="257" y="34"/>
                    </a:lnTo>
                    <a:moveTo>
                      <a:pt x="220" y="35"/>
                    </a:moveTo>
                    <a:lnTo>
                      <a:pt x="225" y="43"/>
                    </a:lnTo>
                    <a:moveTo>
                      <a:pt x="247" y="48"/>
                    </a:moveTo>
                    <a:lnTo>
                      <a:pt x="255" y="42"/>
                    </a:lnTo>
                    <a:moveTo>
                      <a:pt x="271" y="31"/>
                    </a:moveTo>
                    <a:lnTo>
                      <a:pt x="274" y="41"/>
                    </a:lnTo>
                    <a:lnTo>
                      <a:pt x="283" y="37"/>
                    </a:lnTo>
                    <a:moveTo>
                      <a:pt x="266" y="28"/>
                    </a:moveTo>
                    <a:lnTo>
                      <a:pt x="272" y="46"/>
                    </a:lnTo>
                    <a:lnTo>
                      <a:pt x="289" y="39"/>
                    </a:lnTo>
                    <a:moveTo>
                      <a:pt x="263" y="28"/>
                    </a:moveTo>
                    <a:lnTo>
                      <a:pt x="270" y="51"/>
                    </a:lnTo>
                    <a:lnTo>
                      <a:pt x="291" y="41"/>
                    </a:lnTo>
                    <a:moveTo>
                      <a:pt x="259" y="26"/>
                    </a:moveTo>
                    <a:lnTo>
                      <a:pt x="268" y="56"/>
                    </a:lnTo>
                    <a:lnTo>
                      <a:pt x="295" y="42"/>
                    </a:lnTo>
                    <a:moveTo>
                      <a:pt x="257" y="34"/>
                    </a:moveTo>
                    <a:lnTo>
                      <a:pt x="263" y="53"/>
                    </a:lnTo>
                    <a:moveTo>
                      <a:pt x="273" y="58"/>
                    </a:moveTo>
                    <a:lnTo>
                      <a:pt x="291" y="49"/>
                    </a:lnTo>
                    <a:moveTo>
                      <a:pt x="255" y="42"/>
                    </a:moveTo>
                    <a:lnTo>
                      <a:pt x="257" y="51"/>
                    </a:lnTo>
                    <a:moveTo>
                      <a:pt x="278" y="61"/>
                    </a:moveTo>
                    <a:lnTo>
                      <a:pt x="287" y="57"/>
                    </a:lnTo>
                    <a:moveTo>
                      <a:pt x="305" y="49"/>
                    </a:moveTo>
                    <a:lnTo>
                      <a:pt x="306" y="59"/>
                    </a:lnTo>
                    <a:lnTo>
                      <a:pt x="316" y="57"/>
                    </a:lnTo>
                    <a:moveTo>
                      <a:pt x="301" y="45"/>
                    </a:moveTo>
                    <a:lnTo>
                      <a:pt x="303" y="64"/>
                    </a:lnTo>
                    <a:lnTo>
                      <a:pt x="321" y="60"/>
                    </a:lnTo>
                    <a:moveTo>
                      <a:pt x="297" y="44"/>
                    </a:moveTo>
                    <a:lnTo>
                      <a:pt x="300" y="68"/>
                    </a:lnTo>
                    <a:lnTo>
                      <a:pt x="322" y="63"/>
                    </a:lnTo>
                    <a:moveTo>
                      <a:pt x="295" y="42"/>
                    </a:moveTo>
                    <a:lnTo>
                      <a:pt x="297" y="73"/>
                    </a:lnTo>
                    <a:lnTo>
                      <a:pt x="326" y="65"/>
                    </a:lnTo>
                    <a:moveTo>
                      <a:pt x="291" y="49"/>
                    </a:moveTo>
                    <a:lnTo>
                      <a:pt x="292" y="69"/>
                    </a:lnTo>
                    <a:moveTo>
                      <a:pt x="301" y="76"/>
                    </a:moveTo>
                    <a:lnTo>
                      <a:pt x="321" y="71"/>
                    </a:lnTo>
                    <a:moveTo>
                      <a:pt x="287" y="57"/>
                    </a:moveTo>
                    <a:lnTo>
                      <a:pt x="287" y="66"/>
                    </a:lnTo>
                    <a:moveTo>
                      <a:pt x="306" y="80"/>
                    </a:moveTo>
                    <a:lnTo>
                      <a:pt x="315" y="78"/>
                    </a:lnTo>
                    <a:moveTo>
                      <a:pt x="334" y="74"/>
                    </a:moveTo>
                    <a:lnTo>
                      <a:pt x="333" y="84"/>
                    </a:lnTo>
                    <a:lnTo>
                      <a:pt x="344" y="84"/>
                    </a:lnTo>
                    <a:moveTo>
                      <a:pt x="331" y="69"/>
                    </a:moveTo>
                    <a:lnTo>
                      <a:pt x="329" y="88"/>
                    </a:lnTo>
                    <a:lnTo>
                      <a:pt x="348" y="88"/>
                    </a:lnTo>
                    <a:moveTo>
                      <a:pt x="328" y="67"/>
                    </a:moveTo>
                    <a:lnTo>
                      <a:pt x="325" y="92"/>
                    </a:lnTo>
                    <a:lnTo>
                      <a:pt x="349" y="91"/>
                    </a:lnTo>
                    <a:moveTo>
                      <a:pt x="326" y="65"/>
                    </a:moveTo>
                    <a:lnTo>
                      <a:pt x="321" y="95"/>
                    </a:lnTo>
                    <a:lnTo>
                      <a:pt x="352" y="94"/>
                    </a:lnTo>
                    <a:moveTo>
                      <a:pt x="321" y="71"/>
                    </a:moveTo>
                    <a:lnTo>
                      <a:pt x="318" y="91"/>
                    </a:lnTo>
                    <a:moveTo>
                      <a:pt x="325" y="99"/>
                    </a:moveTo>
                    <a:lnTo>
                      <a:pt x="346" y="98"/>
                    </a:lnTo>
                    <a:moveTo>
                      <a:pt x="315" y="78"/>
                    </a:moveTo>
                    <a:lnTo>
                      <a:pt x="314" y="87"/>
                    </a:lnTo>
                    <a:moveTo>
                      <a:pt x="329" y="104"/>
                    </a:moveTo>
                    <a:lnTo>
                      <a:pt x="338" y="104"/>
                    </a:lnTo>
                    <a:moveTo>
                      <a:pt x="358" y="104"/>
                    </a:moveTo>
                    <a:lnTo>
                      <a:pt x="355" y="114"/>
                    </a:lnTo>
                    <a:lnTo>
                      <a:pt x="365" y="116"/>
                    </a:lnTo>
                    <a:moveTo>
                      <a:pt x="356" y="99"/>
                    </a:moveTo>
                    <a:lnTo>
                      <a:pt x="350" y="117"/>
                    </a:lnTo>
                    <a:lnTo>
                      <a:pt x="368" y="121"/>
                    </a:lnTo>
                    <a:moveTo>
                      <a:pt x="353" y="97"/>
                    </a:moveTo>
                    <a:lnTo>
                      <a:pt x="345" y="120"/>
                    </a:lnTo>
                    <a:lnTo>
                      <a:pt x="368" y="124"/>
                    </a:lnTo>
                    <a:moveTo>
                      <a:pt x="352" y="93"/>
                    </a:moveTo>
                    <a:lnTo>
                      <a:pt x="341" y="122"/>
                    </a:lnTo>
                    <a:lnTo>
                      <a:pt x="371" y="127"/>
                    </a:lnTo>
                    <a:moveTo>
                      <a:pt x="345" y="99"/>
                    </a:moveTo>
                    <a:lnTo>
                      <a:pt x="339" y="118"/>
                    </a:lnTo>
                    <a:moveTo>
                      <a:pt x="344" y="127"/>
                    </a:moveTo>
                    <a:lnTo>
                      <a:pt x="364" y="130"/>
                    </a:lnTo>
                    <a:moveTo>
                      <a:pt x="338" y="104"/>
                    </a:moveTo>
                    <a:lnTo>
                      <a:pt x="335" y="113"/>
                    </a:lnTo>
                    <a:moveTo>
                      <a:pt x="347" y="132"/>
                    </a:moveTo>
                    <a:lnTo>
                      <a:pt x="356" y="134"/>
                    </a:lnTo>
                    <a:moveTo>
                      <a:pt x="375" y="139"/>
                    </a:moveTo>
                    <a:lnTo>
                      <a:pt x="370" y="148"/>
                    </a:lnTo>
                    <a:lnTo>
                      <a:pt x="379" y="152"/>
                    </a:lnTo>
                    <a:moveTo>
                      <a:pt x="374" y="133"/>
                    </a:moveTo>
                    <a:lnTo>
                      <a:pt x="365" y="149"/>
                    </a:lnTo>
                    <a:lnTo>
                      <a:pt x="381" y="157"/>
                    </a:lnTo>
                    <a:moveTo>
                      <a:pt x="372" y="130"/>
                    </a:moveTo>
                    <a:lnTo>
                      <a:pt x="360" y="151"/>
                    </a:lnTo>
                    <a:lnTo>
                      <a:pt x="381" y="160"/>
                    </a:lnTo>
                    <a:moveTo>
                      <a:pt x="371" y="127"/>
                    </a:moveTo>
                    <a:lnTo>
                      <a:pt x="355" y="153"/>
                    </a:lnTo>
                    <a:lnTo>
                      <a:pt x="383" y="164"/>
                    </a:lnTo>
                    <a:moveTo>
                      <a:pt x="364" y="131"/>
                    </a:moveTo>
                    <a:lnTo>
                      <a:pt x="353" y="148"/>
                    </a:lnTo>
                    <a:moveTo>
                      <a:pt x="356" y="158"/>
                    </a:moveTo>
                    <a:lnTo>
                      <a:pt x="375" y="166"/>
                    </a:lnTo>
                    <a:moveTo>
                      <a:pt x="356" y="134"/>
                    </a:moveTo>
                    <a:lnTo>
                      <a:pt x="351" y="142"/>
                    </a:lnTo>
                    <a:moveTo>
                      <a:pt x="358" y="164"/>
                    </a:moveTo>
                    <a:lnTo>
                      <a:pt x="367" y="168"/>
                    </a:lnTo>
                    <a:moveTo>
                      <a:pt x="384" y="176"/>
                    </a:moveTo>
                    <a:lnTo>
                      <a:pt x="378" y="184"/>
                    </a:lnTo>
                    <a:lnTo>
                      <a:pt x="386" y="190"/>
                    </a:lnTo>
                    <a:moveTo>
                      <a:pt x="385" y="171"/>
                    </a:moveTo>
                    <a:lnTo>
                      <a:pt x="372" y="184"/>
                    </a:lnTo>
                    <a:lnTo>
                      <a:pt x="387" y="195"/>
                    </a:lnTo>
                    <a:moveTo>
                      <a:pt x="383" y="167"/>
                    </a:moveTo>
                    <a:lnTo>
                      <a:pt x="367" y="185"/>
                    </a:lnTo>
                    <a:lnTo>
                      <a:pt x="386" y="198"/>
                    </a:lnTo>
                    <a:moveTo>
                      <a:pt x="383" y="164"/>
                    </a:moveTo>
                    <a:lnTo>
                      <a:pt x="361" y="186"/>
                    </a:lnTo>
                    <a:lnTo>
                      <a:pt x="387" y="202"/>
                    </a:lnTo>
                    <a:moveTo>
                      <a:pt x="375" y="166"/>
                    </a:moveTo>
                    <a:lnTo>
                      <a:pt x="361" y="180"/>
                    </a:lnTo>
                    <a:moveTo>
                      <a:pt x="362" y="191"/>
                    </a:moveTo>
                    <a:lnTo>
                      <a:pt x="379" y="203"/>
                    </a:lnTo>
                    <a:moveTo>
                      <a:pt x="367" y="168"/>
                    </a:moveTo>
                    <a:lnTo>
                      <a:pt x="360" y="175"/>
                    </a:lnTo>
                    <a:moveTo>
                      <a:pt x="362" y="197"/>
                    </a:moveTo>
                    <a:lnTo>
                      <a:pt x="370" y="203"/>
                    </a:lnTo>
                    <a:moveTo>
                      <a:pt x="386" y="215"/>
                    </a:moveTo>
                    <a:lnTo>
                      <a:pt x="378" y="221"/>
                    </a:lnTo>
                    <a:lnTo>
                      <a:pt x="384" y="228"/>
                    </a:lnTo>
                    <a:moveTo>
                      <a:pt x="387" y="209"/>
                    </a:moveTo>
                    <a:lnTo>
                      <a:pt x="372" y="220"/>
                    </a:lnTo>
                    <a:lnTo>
                      <a:pt x="384" y="234"/>
                    </a:lnTo>
                    <a:moveTo>
                      <a:pt x="387" y="206"/>
                    </a:moveTo>
                    <a:lnTo>
                      <a:pt x="367" y="220"/>
                    </a:lnTo>
                    <a:lnTo>
                      <a:pt x="383" y="236"/>
                    </a:lnTo>
                    <a:moveTo>
                      <a:pt x="387" y="202"/>
                    </a:moveTo>
                    <a:lnTo>
                      <a:pt x="361" y="219"/>
                    </a:lnTo>
                    <a:lnTo>
                      <a:pt x="383" y="241"/>
                    </a:lnTo>
                    <a:moveTo>
                      <a:pt x="379" y="203"/>
                    </a:moveTo>
                    <a:lnTo>
                      <a:pt x="362" y="214"/>
                    </a:lnTo>
                    <a:moveTo>
                      <a:pt x="361" y="225"/>
                    </a:moveTo>
                    <a:lnTo>
                      <a:pt x="375" y="239"/>
                    </a:lnTo>
                    <a:moveTo>
                      <a:pt x="370" y="203"/>
                    </a:moveTo>
                    <a:lnTo>
                      <a:pt x="362" y="208"/>
                    </a:lnTo>
                    <a:moveTo>
                      <a:pt x="360" y="231"/>
                    </a:moveTo>
                    <a:lnTo>
                      <a:pt x="366" y="238"/>
                    </a:lnTo>
                    <a:moveTo>
                      <a:pt x="379" y="253"/>
                    </a:moveTo>
                    <a:lnTo>
                      <a:pt x="370" y="257"/>
                    </a:lnTo>
                    <a:lnTo>
                      <a:pt x="375" y="266"/>
                    </a:lnTo>
                    <a:moveTo>
                      <a:pt x="382" y="247"/>
                    </a:moveTo>
                    <a:lnTo>
                      <a:pt x="365" y="255"/>
                    </a:lnTo>
                    <a:lnTo>
                      <a:pt x="373" y="271"/>
                    </a:lnTo>
                    <a:moveTo>
                      <a:pt x="382" y="244"/>
                    </a:moveTo>
                    <a:lnTo>
                      <a:pt x="359" y="253"/>
                    </a:lnTo>
                    <a:lnTo>
                      <a:pt x="372" y="273"/>
                    </a:lnTo>
                    <a:moveTo>
                      <a:pt x="383" y="240"/>
                    </a:moveTo>
                    <a:lnTo>
                      <a:pt x="354" y="252"/>
                    </a:lnTo>
                    <a:lnTo>
                      <a:pt x="371" y="277"/>
                    </a:lnTo>
                    <a:moveTo>
                      <a:pt x="375" y="239"/>
                    </a:moveTo>
                    <a:lnTo>
                      <a:pt x="356" y="247"/>
                    </a:lnTo>
                    <a:moveTo>
                      <a:pt x="352" y="257"/>
                    </a:moveTo>
                    <a:lnTo>
                      <a:pt x="364" y="274"/>
                    </a:lnTo>
                    <a:moveTo>
                      <a:pt x="366" y="238"/>
                    </a:moveTo>
                    <a:lnTo>
                      <a:pt x="358" y="241"/>
                    </a:lnTo>
                    <a:moveTo>
                      <a:pt x="350" y="263"/>
                    </a:moveTo>
                    <a:lnTo>
                      <a:pt x="355" y="271"/>
                    </a:lnTo>
                    <a:moveTo>
                      <a:pt x="365" y="288"/>
                    </a:moveTo>
                    <a:lnTo>
                      <a:pt x="355" y="290"/>
                    </a:lnTo>
                    <a:lnTo>
                      <a:pt x="358" y="300"/>
                    </a:lnTo>
                    <a:moveTo>
                      <a:pt x="368" y="284"/>
                    </a:moveTo>
                    <a:lnTo>
                      <a:pt x="350" y="288"/>
                    </a:lnTo>
                    <a:lnTo>
                      <a:pt x="355" y="305"/>
                    </a:lnTo>
                    <a:moveTo>
                      <a:pt x="369" y="280"/>
                    </a:moveTo>
                    <a:lnTo>
                      <a:pt x="345" y="285"/>
                    </a:lnTo>
                    <a:lnTo>
                      <a:pt x="353" y="307"/>
                    </a:lnTo>
                    <a:moveTo>
                      <a:pt x="371" y="277"/>
                    </a:moveTo>
                    <a:lnTo>
                      <a:pt x="341" y="283"/>
                    </a:lnTo>
                    <a:lnTo>
                      <a:pt x="351" y="311"/>
                    </a:lnTo>
                    <a:moveTo>
                      <a:pt x="363" y="274"/>
                    </a:moveTo>
                    <a:lnTo>
                      <a:pt x="343" y="278"/>
                    </a:lnTo>
                    <a:moveTo>
                      <a:pt x="338" y="287"/>
                    </a:moveTo>
                    <a:lnTo>
                      <a:pt x="345" y="306"/>
                    </a:lnTo>
                    <a:moveTo>
                      <a:pt x="355" y="271"/>
                    </a:moveTo>
                    <a:lnTo>
                      <a:pt x="346" y="273"/>
                    </a:lnTo>
                    <a:moveTo>
                      <a:pt x="335" y="292"/>
                    </a:moveTo>
                    <a:lnTo>
                      <a:pt x="338" y="301"/>
                    </a:lnTo>
                    <a:moveTo>
                      <a:pt x="343" y="320"/>
                    </a:moveTo>
                    <a:lnTo>
                      <a:pt x="333" y="320"/>
                    </a:lnTo>
                    <a:lnTo>
                      <a:pt x="334" y="330"/>
                    </a:lnTo>
                    <a:moveTo>
                      <a:pt x="348" y="317"/>
                    </a:moveTo>
                    <a:lnTo>
                      <a:pt x="329" y="317"/>
                    </a:lnTo>
                    <a:lnTo>
                      <a:pt x="330" y="335"/>
                    </a:lnTo>
                    <a:moveTo>
                      <a:pt x="349" y="313"/>
                    </a:moveTo>
                    <a:lnTo>
                      <a:pt x="325" y="313"/>
                    </a:lnTo>
                    <a:lnTo>
                      <a:pt x="328" y="336"/>
                    </a:lnTo>
                    <a:moveTo>
                      <a:pt x="352" y="311"/>
                    </a:moveTo>
                    <a:lnTo>
                      <a:pt x="321" y="310"/>
                    </a:lnTo>
                    <a:lnTo>
                      <a:pt x="325" y="339"/>
                    </a:lnTo>
                    <a:moveTo>
                      <a:pt x="345" y="306"/>
                    </a:moveTo>
                    <a:lnTo>
                      <a:pt x="325" y="306"/>
                    </a:lnTo>
                    <a:moveTo>
                      <a:pt x="317" y="313"/>
                    </a:moveTo>
                    <a:lnTo>
                      <a:pt x="320" y="334"/>
                    </a:lnTo>
                    <a:moveTo>
                      <a:pt x="337" y="301"/>
                    </a:moveTo>
                    <a:lnTo>
                      <a:pt x="328" y="301"/>
                    </a:lnTo>
                    <a:moveTo>
                      <a:pt x="313" y="318"/>
                    </a:moveTo>
                    <a:lnTo>
                      <a:pt x="314" y="327"/>
                    </a:lnTo>
                    <a:moveTo>
                      <a:pt x="315" y="347"/>
                    </a:moveTo>
                    <a:lnTo>
                      <a:pt x="305" y="345"/>
                    </a:lnTo>
                    <a:lnTo>
                      <a:pt x="304" y="355"/>
                    </a:lnTo>
                    <a:moveTo>
                      <a:pt x="320" y="344"/>
                    </a:moveTo>
                    <a:lnTo>
                      <a:pt x="302" y="340"/>
                    </a:lnTo>
                    <a:lnTo>
                      <a:pt x="300" y="359"/>
                    </a:lnTo>
                    <a:moveTo>
                      <a:pt x="323" y="341"/>
                    </a:moveTo>
                    <a:lnTo>
                      <a:pt x="299" y="336"/>
                    </a:lnTo>
                    <a:lnTo>
                      <a:pt x="297" y="359"/>
                    </a:lnTo>
                    <a:moveTo>
                      <a:pt x="326" y="339"/>
                    </a:moveTo>
                    <a:lnTo>
                      <a:pt x="296" y="332"/>
                    </a:lnTo>
                    <a:lnTo>
                      <a:pt x="294" y="362"/>
                    </a:lnTo>
                    <a:moveTo>
                      <a:pt x="320" y="334"/>
                    </a:moveTo>
                    <a:lnTo>
                      <a:pt x="300" y="329"/>
                    </a:lnTo>
                    <a:moveTo>
                      <a:pt x="291" y="335"/>
                    </a:moveTo>
                    <a:lnTo>
                      <a:pt x="290" y="356"/>
                    </a:lnTo>
                    <a:moveTo>
                      <a:pt x="314" y="327"/>
                    </a:moveTo>
                    <a:lnTo>
                      <a:pt x="305" y="325"/>
                    </a:lnTo>
                    <a:moveTo>
                      <a:pt x="286" y="338"/>
                    </a:moveTo>
                    <a:lnTo>
                      <a:pt x="285" y="348"/>
                    </a:lnTo>
                    <a:moveTo>
                      <a:pt x="283" y="367"/>
                    </a:moveTo>
                    <a:lnTo>
                      <a:pt x="274" y="363"/>
                    </a:lnTo>
                    <a:lnTo>
                      <a:pt x="270" y="373"/>
                    </a:lnTo>
                    <a:moveTo>
                      <a:pt x="288" y="366"/>
                    </a:moveTo>
                    <a:lnTo>
                      <a:pt x="271" y="358"/>
                    </a:lnTo>
                    <a:lnTo>
                      <a:pt x="265" y="376"/>
                    </a:lnTo>
                    <a:moveTo>
                      <a:pt x="291" y="364"/>
                    </a:moveTo>
                    <a:lnTo>
                      <a:pt x="269" y="353"/>
                    </a:lnTo>
                    <a:lnTo>
                      <a:pt x="263" y="376"/>
                    </a:lnTo>
                    <a:moveTo>
                      <a:pt x="294" y="362"/>
                    </a:moveTo>
                    <a:lnTo>
                      <a:pt x="267" y="349"/>
                    </a:lnTo>
                    <a:lnTo>
                      <a:pt x="259" y="378"/>
                    </a:lnTo>
                    <a:moveTo>
                      <a:pt x="290" y="355"/>
                    </a:moveTo>
                    <a:lnTo>
                      <a:pt x="272" y="347"/>
                    </a:lnTo>
                    <a:moveTo>
                      <a:pt x="262" y="351"/>
                    </a:moveTo>
                    <a:lnTo>
                      <a:pt x="256" y="371"/>
                    </a:lnTo>
                    <a:moveTo>
                      <a:pt x="285" y="348"/>
                    </a:moveTo>
                    <a:lnTo>
                      <a:pt x="277" y="344"/>
                    </a:lnTo>
                    <a:moveTo>
                      <a:pt x="256" y="353"/>
                    </a:moveTo>
                    <a:lnTo>
                      <a:pt x="253" y="362"/>
                    </a:lnTo>
                    <a:moveTo>
                      <a:pt x="247" y="381"/>
                    </a:moveTo>
                    <a:lnTo>
                      <a:pt x="238" y="375"/>
                    </a:lnTo>
                    <a:lnTo>
                      <a:pt x="233" y="383"/>
                    </a:lnTo>
                    <a:moveTo>
                      <a:pt x="252" y="380"/>
                    </a:moveTo>
                    <a:lnTo>
                      <a:pt x="237" y="369"/>
                    </a:lnTo>
                    <a:lnTo>
                      <a:pt x="228" y="385"/>
                    </a:lnTo>
                    <a:moveTo>
                      <a:pt x="255" y="379"/>
                    </a:moveTo>
                    <a:lnTo>
                      <a:pt x="236" y="364"/>
                    </a:lnTo>
                    <a:lnTo>
                      <a:pt x="225" y="384"/>
                    </a:lnTo>
                    <a:moveTo>
                      <a:pt x="259" y="378"/>
                    </a:moveTo>
                    <a:lnTo>
                      <a:pt x="235" y="359"/>
                    </a:lnTo>
                    <a:lnTo>
                      <a:pt x="221" y="386"/>
                    </a:lnTo>
                    <a:moveTo>
                      <a:pt x="256" y="370"/>
                    </a:moveTo>
                    <a:lnTo>
                      <a:pt x="240" y="358"/>
                    </a:lnTo>
                    <a:moveTo>
                      <a:pt x="229" y="360"/>
                    </a:moveTo>
                    <a:lnTo>
                      <a:pt x="220" y="378"/>
                    </a:lnTo>
                    <a:moveTo>
                      <a:pt x="253" y="362"/>
                    </a:moveTo>
                    <a:lnTo>
                      <a:pt x="246" y="356"/>
                    </a:lnTo>
                    <a:moveTo>
                      <a:pt x="224" y="361"/>
                    </a:moveTo>
                    <a:lnTo>
                      <a:pt x="219" y="369"/>
                    </a:lnTo>
                    <a:moveTo>
                      <a:pt x="209" y="386"/>
                    </a:moveTo>
                    <a:lnTo>
                      <a:pt x="202" y="378"/>
                    </a:lnTo>
                    <a:lnTo>
                      <a:pt x="195" y="386"/>
                    </a:lnTo>
                    <a:moveTo>
                      <a:pt x="214" y="387"/>
                    </a:moveTo>
                    <a:lnTo>
                      <a:pt x="202" y="373"/>
                    </a:lnTo>
                    <a:lnTo>
                      <a:pt x="189" y="386"/>
                    </a:lnTo>
                    <a:moveTo>
                      <a:pt x="218" y="386"/>
                    </a:moveTo>
                    <a:lnTo>
                      <a:pt x="202" y="367"/>
                    </a:lnTo>
                    <a:lnTo>
                      <a:pt x="187" y="385"/>
                    </a:lnTo>
                    <a:moveTo>
                      <a:pt x="221" y="386"/>
                    </a:moveTo>
                    <a:lnTo>
                      <a:pt x="201" y="362"/>
                    </a:lnTo>
                    <a:lnTo>
                      <a:pt x="182" y="386"/>
                    </a:lnTo>
                    <a:moveTo>
                      <a:pt x="220" y="378"/>
                    </a:moveTo>
                    <a:lnTo>
                      <a:pt x="207" y="362"/>
                    </a:lnTo>
                    <a:moveTo>
                      <a:pt x="196" y="362"/>
                    </a:moveTo>
                    <a:lnTo>
                      <a:pt x="183" y="378"/>
                    </a:lnTo>
                    <a:moveTo>
                      <a:pt x="219" y="369"/>
                    </a:moveTo>
                    <a:lnTo>
                      <a:pt x="213" y="362"/>
                    </a:lnTo>
                    <a:moveTo>
                      <a:pt x="190" y="362"/>
                    </a:moveTo>
                    <a:lnTo>
                      <a:pt x="184" y="369"/>
                    </a:lnTo>
                    <a:moveTo>
                      <a:pt x="170" y="383"/>
                    </a:moveTo>
                    <a:lnTo>
                      <a:pt x="165" y="374"/>
                    </a:lnTo>
                    <a:lnTo>
                      <a:pt x="157" y="380"/>
                    </a:lnTo>
                    <a:moveTo>
                      <a:pt x="175" y="385"/>
                    </a:moveTo>
                    <a:lnTo>
                      <a:pt x="166" y="369"/>
                    </a:lnTo>
                    <a:lnTo>
                      <a:pt x="151" y="380"/>
                    </a:lnTo>
                    <a:moveTo>
                      <a:pt x="179" y="385"/>
                    </a:moveTo>
                    <a:lnTo>
                      <a:pt x="167" y="364"/>
                    </a:lnTo>
                    <a:lnTo>
                      <a:pt x="149" y="378"/>
                    </a:lnTo>
                    <a:moveTo>
                      <a:pt x="183" y="386"/>
                    </a:moveTo>
                    <a:lnTo>
                      <a:pt x="168" y="359"/>
                    </a:lnTo>
                    <a:lnTo>
                      <a:pt x="145" y="378"/>
                    </a:lnTo>
                    <a:moveTo>
                      <a:pt x="183" y="378"/>
                    </a:moveTo>
                    <a:lnTo>
                      <a:pt x="173" y="360"/>
                    </a:lnTo>
                    <a:moveTo>
                      <a:pt x="163" y="357"/>
                    </a:moveTo>
                    <a:lnTo>
                      <a:pt x="147" y="370"/>
                    </a:lnTo>
                    <a:moveTo>
                      <a:pt x="184" y="369"/>
                    </a:moveTo>
                    <a:lnTo>
                      <a:pt x="179" y="361"/>
                    </a:lnTo>
                    <a:moveTo>
                      <a:pt x="157" y="356"/>
                    </a:moveTo>
                    <a:lnTo>
                      <a:pt x="149" y="361"/>
                    </a:lnTo>
                    <a:moveTo>
                      <a:pt x="133" y="373"/>
                    </a:moveTo>
                    <a:lnTo>
                      <a:pt x="130" y="363"/>
                    </a:lnTo>
                    <a:lnTo>
                      <a:pt x="121" y="367"/>
                    </a:lnTo>
                    <a:moveTo>
                      <a:pt x="138" y="376"/>
                    </a:moveTo>
                    <a:lnTo>
                      <a:pt x="132" y="358"/>
                    </a:lnTo>
                    <a:lnTo>
                      <a:pt x="115" y="365"/>
                    </a:lnTo>
                    <a:moveTo>
                      <a:pt x="141" y="376"/>
                    </a:moveTo>
                    <a:lnTo>
                      <a:pt x="134" y="353"/>
                    </a:lnTo>
                    <a:lnTo>
                      <a:pt x="113" y="363"/>
                    </a:lnTo>
                    <a:moveTo>
                      <a:pt x="145" y="378"/>
                    </a:moveTo>
                    <a:lnTo>
                      <a:pt x="136" y="348"/>
                    </a:lnTo>
                    <a:lnTo>
                      <a:pt x="109" y="362"/>
                    </a:lnTo>
                    <a:moveTo>
                      <a:pt x="147" y="370"/>
                    </a:moveTo>
                    <a:lnTo>
                      <a:pt x="141" y="351"/>
                    </a:lnTo>
                    <a:moveTo>
                      <a:pt x="131" y="346"/>
                    </a:moveTo>
                    <a:lnTo>
                      <a:pt x="113" y="355"/>
                    </a:lnTo>
                    <a:moveTo>
                      <a:pt x="149" y="361"/>
                    </a:moveTo>
                    <a:lnTo>
                      <a:pt x="147" y="352"/>
                    </a:lnTo>
                    <a:moveTo>
                      <a:pt x="126" y="343"/>
                    </a:moveTo>
                    <a:lnTo>
                      <a:pt x="117" y="347"/>
                    </a:lnTo>
                    <a:moveTo>
                      <a:pt x="99" y="355"/>
                    </a:moveTo>
                    <a:lnTo>
                      <a:pt x="98" y="344"/>
                    </a:lnTo>
                    <a:lnTo>
                      <a:pt x="88" y="347"/>
                    </a:lnTo>
                    <a:moveTo>
                      <a:pt x="103" y="359"/>
                    </a:moveTo>
                    <a:lnTo>
                      <a:pt x="101" y="340"/>
                    </a:lnTo>
                    <a:lnTo>
                      <a:pt x="83" y="344"/>
                    </a:lnTo>
                    <a:moveTo>
                      <a:pt x="107" y="360"/>
                    </a:moveTo>
                    <a:lnTo>
                      <a:pt x="104" y="336"/>
                    </a:lnTo>
                    <a:lnTo>
                      <a:pt x="82" y="341"/>
                    </a:lnTo>
                    <a:moveTo>
                      <a:pt x="109" y="362"/>
                    </a:moveTo>
                    <a:lnTo>
                      <a:pt x="107" y="331"/>
                    </a:lnTo>
                    <a:lnTo>
                      <a:pt x="78" y="339"/>
                    </a:lnTo>
                    <a:moveTo>
                      <a:pt x="113" y="355"/>
                    </a:moveTo>
                    <a:lnTo>
                      <a:pt x="112" y="335"/>
                    </a:lnTo>
                    <a:moveTo>
                      <a:pt x="103" y="328"/>
                    </a:moveTo>
                    <a:lnTo>
                      <a:pt x="83" y="333"/>
                    </a:lnTo>
                    <a:moveTo>
                      <a:pt x="117" y="347"/>
                    </a:moveTo>
                    <a:lnTo>
                      <a:pt x="117" y="338"/>
                    </a:lnTo>
                    <a:moveTo>
                      <a:pt x="98" y="324"/>
                    </a:moveTo>
                    <a:lnTo>
                      <a:pt x="89" y="326"/>
                    </a:lnTo>
                    <a:moveTo>
                      <a:pt x="70" y="330"/>
                    </a:moveTo>
                    <a:lnTo>
                      <a:pt x="71" y="320"/>
                    </a:lnTo>
                    <a:lnTo>
                      <a:pt x="60" y="320"/>
                    </a:lnTo>
                    <a:moveTo>
                      <a:pt x="73" y="335"/>
                    </a:moveTo>
                    <a:lnTo>
                      <a:pt x="75" y="316"/>
                    </a:lnTo>
                    <a:lnTo>
                      <a:pt x="56" y="316"/>
                    </a:lnTo>
                    <a:moveTo>
                      <a:pt x="76" y="337"/>
                    </a:moveTo>
                    <a:lnTo>
                      <a:pt x="79" y="312"/>
                    </a:lnTo>
                    <a:lnTo>
                      <a:pt x="55" y="313"/>
                    </a:lnTo>
                    <a:moveTo>
                      <a:pt x="78" y="339"/>
                    </a:moveTo>
                    <a:lnTo>
                      <a:pt x="83" y="309"/>
                    </a:lnTo>
                    <a:lnTo>
                      <a:pt x="52" y="310"/>
                    </a:lnTo>
                    <a:moveTo>
                      <a:pt x="83" y="333"/>
                    </a:moveTo>
                    <a:lnTo>
                      <a:pt x="86" y="313"/>
                    </a:lnTo>
                    <a:moveTo>
                      <a:pt x="79" y="305"/>
                    </a:moveTo>
                    <a:lnTo>
                      <a:pt x="58" y="306"/>
                    </a:lnTo>
                    <a:moveTo>
                      <a:pt x="89" y="326"/>
                    </a:moveTo>
                    <a:lnTo>
                      <a:pt x="90" y="317"/>
                    </a:lnTo>
                    <a:moveTo>
                      <a:pt x="75" y="300"/>
                    </a:moveTo>
                    <a:lnTo>
                      <a:pt x="66" y="300"/>
                    </a:lnTo>
                    <a:moveTo>
                      <a:pt x="46" y="300"/>
                    </a:moveTo>
                    <a:lnTo>
                      <a:pt x="49" y="290"/>
                    </a:lnTo>
                    <a:lnTo>
                      <a:pt x="39" y="288"/>
                    </a:lnTo>
                    <a:moveTo>
                      <a:pt x="48" y="305"/>
                    </a:moveTo>
                    <a:lnTo>
                      <a:pt x="54" y="287"/>
                    </a:lnTo>
                    <a:lnTo>
                      <a:pt x="36" y="283"/>
                    </a:lnTo>
                    <a:moveTo>
                      <a:pt x="51" y="307"/>
                    </a:moveTo>
                    <a:lnTo>
                      <a:pt x="59" y="284"/>
                    </a:lnTo>
                    <a:lnTo>
                      <a:pt x="36" y="280"/>
                    </a:lnTo>
                    <a:moveTo>
                      <a:pt x="52" y="311"/>
                    </a:moveTo>
                    <a:lnTo>
                      <a:pt x="63" y="282"/>
                    </a:lnTo>
                    <a:lnTo>
                      <a:pt x="33" y="277"/>
                    </a:lnTo>
                    <a:moveTo>
                      <a:pt x="59" y="305"/>
                    </a:moveTo>
                    <a:lnTo>
                      <a:pt x="65" y="286"/>
                    </a:lnTo>
                    <a:moveTo>
                      <a:pt x="60" y="277"/>
                    </a:moveTo>
                    <a:lnTo>
                      <a:pt x="40" y="273"/>
                    </a:lnTo>
                    <a:moveTo>
                      <a:pt x="66" y="300"/>
                    </a:moveTo>
                    <a:lnTo>
                      <a:pt x="69" y="291"/>
                    </a:lnTo>
                    <a:moveTo>
                      <a:pt x="57" y="271"/>
                    </a:moveTo>
                    <a:lnTo>
                      <a:pt x="48" y="270"/>
                    </a:lnTo>
                    <a:moveTo>
                      <a:pt x="29" y="265"/>
                    </a:moveTo>
                    <a:lnTo>
                      <a:pt x="34" y="256"/>
                    </a:lnTo>
                    <a:lnTo>
                      <a:pt x="25" y="252"/>
                    </a:lnTo>
                    <a:moveTo>
                      <a:pt x="30" y="271"/>
                    </a:moveTo>
                    <a:lnTo>
                      <a:pt x="39" y="254"/>
                    </a:lnTo>
                    <a:lnTo>
                      <a:pt x="23" y="247"/>
                    </a:lnTo>
                    <a:moveTo>
                      <a:pt x="32" y="274"/>
                    </a:moveTo>
                    <a:lnTo>
                      <a:pt x="45" y="253"/>
                    </a:lnTo>
                    <a:lnTo>
                      <a:pt x="23" y="244"/>
                    </a:lnTo>
                    <a:moveTo>
                      <a:pt x="33" y="277"/>
                    </a:moveTo>
                    <a:lnTo>
                      <a:pt x="49" y="251"/>
                    </a:lnTo>
                    <a:lnTo>
                      <a:pt x="21" y="240"/>
                    </a:lnTo>
                    <a:moveTo>
                      <a:pt x="40" y="273"/>
                    </a:moveTo>
                    <a:lnTo>
                      <a:pt x="51" y="256"/>
                    </a:lnTo>
                    <a:moveTo>
                      <a:pt x="48" y="246"/>
                    </a:moveTo>
                    <a:lnTo>
                      <a:pt x="29" y="238"/>
                    </a:lnTo>
                    <a:moveTo>
                      <a:pt x="48" y="269"/>
                    </a:moveTo>
                    <a:lnTo>
                      <a:pt x="53" y="262"/>
                    </a:lnTo>
                    <a:moveTo>
                      <a:pt x="46" y="240"/>
                    </a:moveTo>
                    <a:lnTo>
                      <a:pt x="37" y="236"/>
                    </a:lnTo>
                    <a:moveTo>
                      <a:pt x="20" y="228"/>
                    </a:moveTo>
                    <a:lnTo>
                      <a:pt x="26" y="220"/>
                    </a:lnTo>
                    <a:lnTo>
                      <a:pt x="18" y="214"/>
                    </a:lnTo>
                    <a:moveTo>
                      <a:pt x="19" y="233"/>
                    </a:moveTo>
                    <a:lnTo>
                      <a:pt x="32" y="219"/>
                    </a:lnTo>
                    <a:lnTo>
                      <a:pt x="17" y="208"/>
                    </a:lnTo>
                    <a:moveTo>
                      <a:pt x="21" y="237"/>
                    </a:moveTo>
                    <a:lnTo>
                      <a:pt x="37" y="219"/>
                    </a:lnTo>
                    <a:lnTo>
                      <a:pt x="18" y="206"/>
                    </a:lnTo>
                    <a:moveTo>
                      <a:pt x="21" y="240"/>
                    </a:moveTo>
                    <a:lnTo>
                      <a:pt x="43" y="218"/>
                    </a:lnTo>
                    <a:lnTo>
                      <a:pt x="17" y="201"/>
                    </a:lnTo>
                    <a:moveTo>
                      <a:pt x="29" y="238"/>
                    </a:moveTo>
                    <a:lnTo>
                      <a:pt x="43" y="224"/>
                    </a:lnTo>
                    <a:moveTo>
                      <a:pt x="42" y="213"/>
                    </a:moveTo>
                    <a:lnTo>
                      <a:pt x="25" y="201"/>
                    </a:lnTo>
                    <a:moveTo>
                      <a:pt x="37" y="236"/>
                    </a:moveTo>
                    <a:lnTo>
                      <a:pt x="44" y="229"/>
                    </a:lnTo>
                    <a:moveTo>
                      <a:pt x="42" y="207"/>
                    </a:moveTo>
                    <a:lnTo>
                      <a:pt x="34" y="201"/>
                    </a:lnTo>
                    <a:moveTo>
                      <a:pt x="18" y="189"/>
                    </a:moveTo>
                    <a:lnTo>
                      <a:pt x="26" y="183"/>
                    </a:lnTo>
                    <a:lnTo>
                      <a:pt x="20" y="176"/>
                    </a:lnTo>
                    <a:moveTo>
                      <a:pt x="17" y="195"/>
                    </a:moveTo>
                    <a:lnTo>
                      <a:pt x="32" y="184"/>
                    </a:lnTo>
                    <a:lnTo>
                      <a:pt x="20" y="170"/>
                    </a:lnTo>
                    <a:moveTo>
                      <a:pt x="17" y="198"/>
                    </a:moveTo>
                    <a:lnTo>
                      <a:pt x="37" y="184"/>
                    </a:lnTo>
                    <a:lnTo>
                      <a:pt x="21" y="167"/>
                    </a:lnTo>
                    <a:moveTo>
                      <a:pt x="17" y="202"/>
                    </a:moveTo>
                    <a:lnTo>
                      <a:pt x="43" y="185"/>
                    </a:lnTo>
                    <a:lnTo>
                      <a:pt x="21" y="163"/>
                    </a:lnTo>
                    <a:moveTo>
                      <a:pt x="25" y="201"/>
                    </a:moveTo>
                    <a:lnTo>
                      <a:pt x="42" y="190"/>
                    </a:lnTo>
                    <a:moveTo>
                      <a:pt x="43" y="179"/>
                    </a:moveTo>
                    <a:lnTo>
                      <a:pt x="29" y="165"/>
                    </a:lnTo>
                    <a:moveTo>
                      <a:pt x="34" y="201"/>
                    </a:moveTo>
                    <a:lnTo>
                      <a:pt x="42" y="196"/>
                    </a:lnTo>
                    <a:moveTo>
                      <a:pt x="44" y="173"/>
                    </a:moveTo>
                    <a:lnTo>
                      <a:pt x="38" y="166"/>
                    </a:lnTo>
                    <a:moveTo>
                      <a:pt x="25" y="151"/>
                    </a:moveTo>
                    <a:lnTo>
                      <a:pt x="34" y="147"/>
                    </a:lnTo>
                    <a:lnTo>
                      <a:pt x="29" y="138"/>
                    </a:lnTo>
                    <a:moveTo>
                      <a:pt x="22" y="156"/>
                    </a:moveTo>
                    <a:lnTo>
                      <a:pt x="39" y="149"/>
                    </a:lnTo>
                    <a:lnTo>
                      <a:pt x="31" y="133"/>
                    </a:lnTo>
                    <a:moveTo>
                      <a:pt x="22" y="160"/>
                    </a:moveTo>
                    <a:lnTo>
                      <a:pt x="45" y="151"/>
                    </a:lnTo>
                    <a:lnTo>
                      <a:pt x="32" y="131"/>
                    </a:lnTo>
                    <a:moveTo>
                      <a:pt x="21" y="163"/>
                    </a:moveTo>
                    <a:lnTo>
                      <a:pt x="50" y="152"/>
                    </a:lnTo>
                    <a:lnTo>
                      <a:pt x="33" y="126"/>
                    </a:lnTo>
                    <a:moveTo>
                      <a:pt x="29" y="165"/>
                    </a:moveTo>
                    <a:lnTo>
                      <a:pt x="48" y="157"/>
                    </a:lnTo>
                    <a:moveTo>
                      <a:pt x="52" y="147"/>
                    </a:moveTo>
                    <a:lnTo>
                      <a:pt x="40" y="129"/>
                    </a:lnTo>
                    <a:moveTo>
                      <a:pt x="38" y="166"/>
                    </a:moveTo>
                    <a:lnTo>
                      <a:pt x="46" y="163"/>
                    </a:lnTo>
                    <a:moveTo>
                      <a:pt x="54" y="141"/>
                    </a:moveTo>
                    <a:lnTo>
                      <a:pt x="49" y="133"/>
                    </a:lnTo>
                    <a:moveTo>
                      <a:pt x="39" y="116"/>
                    </a:moveTo>
                    <a:lnTo>
                      <a:pt x="49" y="113"/>
                    </a:lnTo>
                    <a:lnTo>
                      <a:pt x="46" y="104"/>
                    </a:lnTo>
                    <a:moveTo>
                      <a:pt x="36" y="120"/>
                    </a:moveTo>
                    <a:lnTo>
                      <a:pt x="54" y="116"/>
                    </a:lnTo>
                    <a:lnTo>
                      <a:pt x="49" y="99"/>
                    </a:lnTo>
                    <a:moveTo>
                      <a:pt x="35" y="124"/>
                    </a:moveTo>
                    <a:lnTo>
                      <a:pt x="59" y="119"/>
                    </a:lnTo>
                    <a:lnTo>
                      <a:pt x="51" y="97"/>
                    </a:lnTo>
                    <a:moveTo>
                      <a:pt x="33" y="127"/>
                    </a:moveTo>
                    <a:lnTo>
                      <a:pt x="63" y="121"/>
                    </a:lnTo>
                    <a:lnTo>
                      <a:pt x="53" y="93"/>
                    </a:lnTo>
                    <a:moveTo>
                      <a:pt x="41" y="129"/>
                    </a:moveTo>
                    <a:lnTo>
                      <a:pt x="61" y="126"/>
                    </a:lnTo>
                    <a:moveTo>
                      <a:pt x="66" y="117"/>
                    </a:moveTo>
                    <a:lnTo>
                      <a:pt x="59" y="97"/>
                    </a:lnTo>
                    <a:moveTo>
                      <a:pt x="49" y="133"/>
                    </a:moveTo>
                    <a:lnTo>
                      <a:pt x="58" y="131"/>
                    </a:lnTo>
                    <a:moveTo>
                      <a:pt x="69" y="112"/>
                    </a:moveTo>
                    <a:lnTo>
                      <a:pt x="66" y="103"/>
                    </a:lnTo>
                    <a:moveTo>
                      <a:pt x="61" y="84"/>
                    </a:moveTo>
                    <a:lnTo>
                      <a:pt x="71" y="84"/>
                    </a:lnTo>
                    <a:lnTo>
                      <a:pt x="70" y="73"/>
                    </a:lnTo>
                    <a:moveTo>
                      <a:pt x="57" y="87"/>
                    </a:moveTo>
                    <a:lnTo>
                      <a:pt x="75" y="87"/>
                    </a:lnTo>
                    <a:lnTo>
                      <a:pt x="74" y="69"/>
                    </a:lnTo>
                    <a:moveTo>
                      <a:pt x="55" y="91"/>
                    </a:moveTo>
                    <a:lnTo>
                      <a:pt x="79" y="91"/>
                    </a:lnTo>
                    <a:lnTo>
                      <a:pt x="76" y="68"/>
                    </a:lnTo>
                    <a:moveTo>
                      <a:pt x="52" y="93"/>
                    </a:moveTo>
                    <a:lnTo>
                      <a:pt x="83" y="94"/>
                    </a:lnTo>
                    <a:lnTo>
                      <a:pt x="79" y="64"/>
                    </a:lnTo>
                    <a:moveTo>
                      <a:pt x="59" y="98"/>
                    </a:moveTo>
                    <a:lnTo>
                      <a:pt x="79" y="98"/>
                    </a:lnTo>
                    <a:moveTo>
                      <a:pt x="87" y="90"/>
                    </a:moveTo>
                    <a:lnTo>
                      <a:pt x="84" y="70"/>
                    </a:lnTo>
                    <a:moveTo>
                      <a:pt x="67" y="102"/>
                    </a:moveTo>
                    <a:lnTo>
                      <a:pt x="76" y="103"/>
                    </a:lnTo>
                    <a:moveTo>
                      <a:pt x="91" y="86"/>
                    </a:moveTo>
                    <a:lnTo>
                      <a:pt x="90" y="77"/>
                    </a:lnTo>
                    <a:moveTo>
                      <a:pt x="89" y="57"/>
                    </a:moveTo>
                    <a:lnTo>
                      <a:pt x="99" y="59"/>
                    </a:lnTo>
                    <a:lnTo>
                      <a:pt x="100" y="49"/>
                    </a:lnTo>
                    <a:moveTo>
                      <a:pt x="84" y="60"/>
                    </a:moveTo>
                    <a:lnTo>
                      <a:pt x="102" y="63"/>
                    </a:lnTo>
                    <a:lnTo>
                      <a:pt x="104" y="45"/>
                    </a:lnTo>
                    <a:moveTo>
                      <a:pt x="81" y="62"/>
                    </a:moveTo>
                    <a:lnTo>
                      <a:pt x="105" y="68"/>
                    </a:lnTo>
                    <a:lnTo>
                      <a:pt x="107" y="45"/>
                    </a:lnTo>
                    <a:moveTo>
                      <a:pt x="78" y="64"/>
                    </a:moveTo>
                    <a:lnTo>
                      <a:pt x="108" y="72"/>
                    </a:lnTo>
                    <a:lnTo>
                      <a:pt x="110" y="42"/>
                    </a:lnTo>
                    <a:moveTo>
                      <a:pt x="84" y="70"/>
                    </a:moveTo>
                    <a:lnTo>
                      <a:pt x="104" y="75"/>
                    </a:lnTo>
                    <a:moveTo>
                      <a:pt x="113" y="69"/>
                    </a:moveTo>
                    <a:lnTo>
                      <a:pt x="114" y="48"/>
                    </a:lnTo>
                    <a:moveTo>
                      <a:pt x="90" y="77"/>
                    </a:moveTo>
                    <a:lnTo>
                      <a:pt x="99" y="79"/>
                    </a:lnTo>
                    <a:moveTo>
                      <a:pt x="118" y="66"/>
                    </a:moveTo>
                    <a:lnTo>
                      <a:pt x="119" y="56"/>
                    </a:lnTo>
                    <a:moveTo>
                      <a:pt x="121" y="37"/>
                    </a:moveTo>
                    <a:lnTo>
                      <a:pt x="131" y="41"/>
                    </a:lnTo>
                    <a:lnTo>
                      <a:pt x="134" y="31"/>
                    </a:lnTo>
                    <a:moveTo>
                      <a:pt x="116" y="38"/>
                    </a:moveTo>
                    <a:lnTo>
                      <a:pt x="133" y="46"/>
                    </a:lnTo>
                    <a:lnTo>
                      <a:pt x="139" y="28"/>
                    </a:lnTo>
                    <a:moveTo>
                      <a:pt x="113" y="40"/>
                    </a:moveTo>
                    <a:lnTo>
                      <a:pt x="135" y="51"/>
                    </a:lnTo>
                    <a:lnTo>
                      <a:pt x="141" y="28"/>
                    </a:lnTo>
                    <a:moveTo>
                      <a:pt x="110" y="42"/>
                    </a:moveTo>
                    <a:lnTo>
                      <a:pt x="137" y="55"/>
                    </a:lnTo>
                    <a:lnTo>
                      <a:pt x="145" y="26"/>
                    </a:lnTo>
                    <a:moveTo>
                      <a:pt x="114" y="49"/>
                    </a:moveTo>
                    <a:lnTo>
                      <a:pt x="132" y="57"/>
                    </a:lnTo>
                    <a:moveTo>
                      <a:pt x="142" y="53"/>
                    </a:moveTo>
                    <a:lnTo>
                      <a:pt x="148" y="33"/>
                    </a:lnTo>
                    <a:moveTo>
                      <a:pt x="119" y="56"/>
                    </a:moveTo>
                    <a:lnTo>
                      <a:pt x="127" y="60"/>
                    </a:lnTo>
                    <a:moveTo>
                      <a:pt x="148" y="51"/>
                    </a:moveTo>
                    <a:lnTo>
                      <a:pt x="151" y="42"/>
                    </a:lnTo>
                    <a:moveTo>
                      <a:pt x="157" y="23"/>
                    </a:moveTo>
                    <a:lnTo>
                      <a:pt x="166" y="29"/>
                    </a:lnTo>
                    <a:lnTo>
                      <a:pt x="171" y="20"/>
                    </a:lnTo>
                    <a:moveTo>
                      <a:pt x="152" y="24"/>
                    </a:moveTo>
                    <a:lnTo>
                      <a:pt x="167" y="35"/>
                    </a:lnTo>
                    <a:lnTo>
                      <a:pt x="176" y="19"/>
                    </a:lnTo>
                    <a:moveTo>
                      <a:pt x="149" y="25"/>
                    </a:moveTo>
                    <a:lnTo>
                      <a:pt x="168" y="40"/>
                    </a:lnTo>
                    <a:lnTo>
                      <a:pt x="179" y="19"/>
                    </a:lnTo>
                    <a:moveTo>
                      <a:pt x="145" y="26"/>
                    </a:moveTo>
                    <a:lnTo>
                      <a:pt x="169" y="45"/>
                    </a:lnTo>
                    <a:lnTo>
                      <a:pt x="183" y="18"/>
                    </a:lnTo>
                    <a:moveTo>
                      <a:pt x="148" y="34"/>
                    </a:moveTo>
                    <a:lnTo>
                      <a:pt x="164" y="46"/>
                    </a:lnTo>
                    <a:moveTo>
                      <a:pt x="175" y="44"/>
                    </a:moveTo>
                    <a:lnTo>
                      <a:pt x="184" y="26"/>
                    </a:lnTo>
                    <a:moveTo>
                      <a:pt x="151" y="42"/>
                    </a:moveTo>
                    <a:lnTo>
                      <a:pt x="158" y="48"/>
                    </a:lnTo>
                    <a:moveTo>
                      <a:pt x="180" y="43"/>
                    </a:moveTo>
                    <a:lnTo>
                      <a:pt x="185" y="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Oval 69"/>
              <p:cNvSpPr>
                <a:spLocks noChangeArrowheads="1"/>
              </p:cNvSpPr>
              <p:nvPr/>
            </p:nvSpPr>
            <p:spPr bwMode="auto">
              <a:xfrm>
                <a:off x="3445" y="2019"/>
                <a:ext cx="611" cy="605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04800"/>
          </a:xfrm>
          <a:solidFill>
            <a:srgbClr val="99FF33"/>
          </a:solidFill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VNI-Times" pitchFamily="2" charset="0"/>
              </a:rPr>
              <a:t> §4.VÒ TRÍ TÖÔNG ÑOÁI CUÛA ÑÖÔØNG THAÚNG VAØ ÑÖÔØNG TROØN</a:t>
            </a:r>
            <a:endParaRPr lang="en-US" sz="2000" b="1" dirty="0" smtClean="0">
              <a:solidFill>
                <a:srgbClr val="FF3300"/>
              </a:solidFill>
              <a:latin typeface="VNI-Times" pitchFamily="2" charset="0"/>
              <a:sym typeface="Wingdings" pitchFamily="2" charset="2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334000" y="457200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2400" y="1383268"/>
            <a:ext cx="49039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5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73238"/>
            <a:ext cx="21717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228600" y="4124980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(O; 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60"/>
          <p:cNvGraphicFramePr>
            <a:graphicFrameLocks noChangeAspect="1"/>
          </p:cNvGraphicFramePr>
          <p:nvPr/>
        </p:nvGraphicFramePr>
        <p:xfrm>
          <a:off x="381000" y="5181600"/>
          <a:ext cx="1149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1149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6200" y="1004887"/>
            <a:ext cx="4953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52400" y="623887"/>
            <a:ext cx="484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0" y="3048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1.Ba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vò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trí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töông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ñoái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chemeClr val="accent6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VNI-Times" pitchFamily="2" charset="0"/>
              </a:rPr>
              <a:t>troøn</a:t>
            </a:r>
            <a:endParaRPr lang="en-US" b="1" u="sng" dirty="0">
              <a:solidFill>
                <a:schemeClr val="accent6"/>
              </a:solidFill>
              <a:latin typeface="VNI-Times" pitchFamily="2" charset="0"/>
            </a:endParaRPr>
          </a:p>
        </p:txBody>
      </p:sp>
      <p:sp>
        <p:nvSpPr>
          <p:cNvPr id="53" name="Oval 2"/>
          <p:cNvSpPr>
            <a:spLocks noChangeArrowheads="1"/>
          </p:cNvSpPr>
          <p:nvPr/>
        </p:nvSpPr>
        <p:spPr bwMode="auto">
          <a:xfrm>
            <a:off x="5781675" y="2514600"/>
            <a:ext cx="2590800" cy="2590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7077075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934200" y="35052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 charset="0"/>
              </a:rPr>
              <a:t>O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5458691" y="5638800"/>
            <a:ext cx="3532909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5451764" y="5181600"/>
            <a:ext cx="415636" cy="457200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.VnTime" pitchFamily="34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00021"/>
              </p:ext>
            </p:extLst>
          </p:nvPr>
        </p:nvGraphicFramePr>
        <p:xfrm>
          <a:off x="98425" y="746125"/>
          <a:ext cx="263207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-50800" y="111125"/>
            <a:ext cx="841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3" name="Rectangle 13"/>
          <p:cNvSpPr>
            <a:spLocks noChangeArrowheads="1"/>
          </p:cNvSpPr>
          <p:nvPr/>
        </p:nvSpPr>
        <p:spPr bwMode="auto">
          <a:xfrm>
            <a:off x="-131763" y="573088"/>
            <a:ext cx="3111501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sz="18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36" name="TextBox 45"/>
          <p:cNvSpPr txBox="1">
            <a:spLocks noChangeArrowheads="1"/>
          </p:cNvSpPr>
          <p:nvPr/>
        </p:nvSpPr>
        <p:spPr bwMode="auto">
          <a:xfrm>
            <a:off x="55563" y="4117975"/>
            <a:ext cx="284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 </a:t>
            </a:r>
          </a:p>
        </p:txBody>
      </p:sp>
      <p:sp>
        <p:nvSpPr>
          <p:cNvPr id="13337" name="TextBox 46"/>
          <p:cNvSpPr txBox="1">
            <a:spLocks noChangeArrowheads="1"/>
          </p:cNvSpPr>
          <p:nvPr/>
        </p:nvSpPr>
        <p:spPr bwMode="auto">
          <a:xfrm>
            <a:off x="33338" y="4597400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a </a:t>
            </a:r>
            <a:r>
              <a:rPr lang="en-US" altLang="en-US" sz="2000" dirty="0" err="1">
                <a:latin typeface="Arial" charset="0"/>
              </a:rPr>
              <a:t>là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cát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tuyến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của</a:t>
            </a:r>
            <a:r>
              <a:rPr lang="en-US" altLang="en-US" sz="2000" dirty="0">
                <a:latin typeface="Arial" charset="0"/>
              </a:rPr>
              <a:t> (O)</a:t>
            </a:r>
          </a:p>
        </p:txBody>
      </p:sp>
      <p:graphicFrame>
        <p:nvGraphicFramePr>
          <p:cNvPr id="13339" name="Object 80"/>
          <p:cNvGraphicFramePr>
            <a:graphicFrameLocks noChangeAspect="1"/>
          </p:cNvGraphicFramePr>
          <p:nvPr/>
        </p:nvGraphicFramePr>
        <p:xfrm>
          <a:off x="146050" y="5648325"/>
          <a:ext cx="2638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7" name="Equation" r:id="rId3" imgW="1473200" imgH="254000" progId="Equation.DSMT4">
                  <p:embed/>
                </p:oleObj>
              </mc:Choice>
              <mc:Fallback>
                <p:oleObj name="Equation" r:id="rId3" imgW="1473200" imgH="2540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48325"/>
                        <a:ext cx="26384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0" name="Object 17"/>
          <p:cNvGraphicFramePr>
            <a:graphicFrameLocks noChangeAspect="1"/>
          </p:cNvGraphicFramePr>
          <p:nvPr/>
        </p:nvGraphicFramePr>
        <p:xfrm>
          <a:off x="146050" y="5178425"/>
          <a:ext cx="1479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8" name="Equation" r:id="rId5" imgW="774364" imgH="203112" progId="Equation.DSMT4">
                  <p:embed/>
                </p:oleObj>
              </mc:Choice>
              <mc:Fallback>
                <p:oleObj name="Equation" r:id="rId5" imgW="774364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178425"/>
                        <a:ext cx="14795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4" name="Picture 5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425" y="1773238"/>
            <a:ext cx="23431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TextBox 21"/>
          <p:cNvSpPr txBox="1">
            <a:spLocks noChangeArrowheads="1"/>
          </p:cNvSpPr>
          <p:nvPr/>
        </p:nvSpPr>
        <p:spPr bwMode="auto">
          <a:xfrm>
            <a:off x="8678863" y="6581775"/>
            <a:ext cx="471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77201"/>
              </p:ext>
            </p:extLst>
          </p:nvPr>
        </p:nvGraphicFramePr>
        <p:xfrm>
          <a:off x="2713038" y="746125"/>
          <a:ext cx="346392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65438" y="604838"/>
            <a:ext cx="310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>
            <a:off x="2865438" y="4057650"/>
            <a:ext cx="2846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1</a:t>
            </a:r>
            <a:r>
              <a:rPr lang="en-US" altLang="en-US" sz="2000" dirty="0">
                <a:latin typeface="Arial" charset="0"/>
              </a:rPr>
              <a:t> 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2865438" y="4370388"/>
            <a:ext cx="339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* a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(O)</a:t>
            </a:r>
          </a:p>
        </p:txBody>
      </p:sp>
      <p:sp>
        <p:nvSpPr>
          <p:cNvPr id="27" name="TextBox 52"/>
          <p:cNvSpPr txBox="1">
            <a:spLocks noChangeArrowheads="1"/>
          </p:cNvSpPr>
          <p:nvPr/>
        </p:nvSpPr>
        <p:spPr bwMode="auto">
          <a:xfrm>
            <a:off x="2846388" y="4749800"/>
            <a:ext cx="297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* C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8063" y="1808163"/>
            <a:ext cx="1892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56"/>
          <p:cNvGraphicFramePr>
            <a:graphicFrameLocks noChangeAspect="1"/>
          </p:cNvGraphicFramePr>
          <p:nvPr/>
        </p:nvGraphicFramePr>
        <p:xfrm>
          <a:off x="2905125" y="5151438"/>
          <a:ext cx="23399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9" name="Equation" r:id="rId9" imgW="1282700" imgH="203200" progId="Equation.DSMT4">
                  <p:embed/>
                </p:oleObj>
              </mc:Choice>
              <mc:Fallback>
                <p:oleObj name="Equation" r:id="rId9" imgW="1282700" imgH="2032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151438"/>
                        <a:ext cx="23399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2825750" y="5567363"/>
            <a:ext cx="140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Định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lí</a:t>
            </a:r>
            <a:endParaRPr lang="en-US" altLang="en-US" sz="2000" dirty="0">
              <a:latin typeface="Arial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2751138" y="5891213"/>
          <a:ext cx="33115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0" name="Equation" r:id="rId11" imgW="1981200" imgH="508000" progId="Equation.DSMT4">
                  <p:embed/>
                </p:oleObj>
              </mc:Choice>
              <mc:Fallback>
                <p:oleObj name="Equation" r:id="rId11" imgW="1981200" imgH="50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5891213"/>
                        <a:ext cx="33115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76963" y="747713"/>
          <a:ext cx="2954337" cy="6059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74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399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04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062663" y="584200"/>
            <a:ext cx="311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5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94463" y="1773238"/>
            <a:ext cx="21717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59"/>
          <p:cNvSpPr txBox="1">
            <a:spLocks noChangeArrowheads="1"/>
          </p:cNvSpPr>
          <p:nvPr/>
        </p:nvSpPr>
        <p:spPr bwMode="auto">
          <a:xfrm>
            <a:off x="6256338" y="4102100"/>
            <a:ext cx="320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88224"/>
              </p:ext>
            </p:extLst>
          </p:nvPr>
        </p:nvGraphicFramePr>
        <p:xfrm>
          <a:off x="6275388" y="4549775"/>
          <a:ext cx="1149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1" name="Equation" r:id="rId14" imgW="583947" imgH="203112" progId="Equation.DSMT4">
                  <p:embed/>
                </p:oleObj>
              </mc:Choice>
              <mc:Fallback>
                <p:oleObj name="Equation" r:id="rId14" imgW="583947" imgH="203112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549775"/>
                        <a:ext cx="1149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6" grpId="0"/>
      <p:bldP spid="13337" grpId="0"/>
      <p:bldP spid="24" grpId="0"/>
      <p:bldP spid="25" grpId="0"/>
      <p:bldP spid="26" grpId="0"/>
      <p:bldP spid="27" grpId="0"/>
      <p:bldP spid="30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737100" y="914400"/>
            <a:ext cx="0" cy="5791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-50800" y="609600"/>
            <a:ext cx="46355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0" y="2895600"/>
            <a:ext cx="4495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65125" y="2703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0248" name="Text Box 44"/>
          <p:cNvSpPr txBox="1">
            <a:spLocks noChangeArrowheads="1"/>
          </p:cNvSpPr>
          <p:nvPr/>
        </p:nvSpPr>
        <p:spPr bwMode="auto">
          <a:xfrm>
            <a:off x="441325" y="2855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276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85325"/>
              </p:ext>
            </p:extLst>
          </p:nvPr>
        </p:nvGraphicFramePr>
        <p:xfrm>
          <a:off x="228600" y="3810000"/>
          <a:ext cx="4343400" cy="265688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töông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Heä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thöùc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giöõa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caét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= 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3" name="Text Box 125"/>
          <p:cNvSpPr txBox="1">
            <a:spLocks noChangeArrowheads="1"/>
          </p:cNvSpPr>
          <p:nvPr/>
        </p:nvSpPr>
        <p:spPr bwMode="auto">
          <a:xfrm>
            <a:off x="2895600" y="47371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0264" name="Text Box 126"/>
          <p:cNvSpPr txBox="1">
            <a:spLocks noChangeArrowheads="1"/>
          </p:cNvSpPr>
          <p:nvPr/>
        </p:nvSpPr>
        <p:spPr bwMode="auto">
          <a:xfrm>
            <a:off x="2819400" y="53467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266" name="Text Box 128"/>
          <p:cNvSpPr txBox="1">
            <a:spLocks noChangeArrowheads="1"/>
          </p:cNvSpPr>
          <p:nvPr/>
        </p:nvSpPr>
        <p:spPr bwMode="auto">
          <a:xfrm>
            <a:off x="3505200" y="47371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d &lt; R</a:t>
            </a:r>
          </a:p>
        </p:txBody>
      </p:sp>
      <p:sp>
        <p:nvSpPr>
          <p:cNvPr id="10268" name="Text Box 130"/>
          <p:cNvSpPr txBox="1">
            <a:spLocks noChangeArrowheads="1"/>
          </p:cNvSpPr>
          <p:nvPr/>
        </p:nvSpPr>
        <p:spPr bwMode="auto">
          <a:xfrm>
            <a:off x="3581400" y="60198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d &gt; R</a:t>
            </a:r>
          </a:p>
        </p:txBody>
      </p:sp>
      <p:sp>
        <p:nvSpPr>
          <p:cNvPr id="10269" name="Text Box 144"/>
          <p:cNvSpPr txBox="1">
            <a:spLocks noChangeArrowheads="1"/>
          </p:cNvSpPr>
          <p:nvPr/>
        </p:nvSpPr>
        <p:spPr bwMode="auto">
          <a:xfrm>
            <a:off x="288925" y="1408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70" name="Text Box 145"/>
          <p:cNvSpPr txBox="1">
            <a:spLocks noChangeArrowheads="1"/>
          </p:cNvSpPr>
          <p:nvPr/>
        </p:nvSpPr>
        <p:spPr bwMode="auto">
          <a:xfrm>
            <a:off x="76200" y="1230868"/>
            <a:ext cx="30444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1" name="Text Box 175"/>
          <p:cNvSpPr txBox="1">
            <a:spLocks noChangeArrowheads="1"/>
          </p:cNvSpPr>
          <p:nvPr/>
        </p:nvSpPr>
        <p:spPr bwMode="auto">
          <a:xfrm>
            <a:off x="76200" y="1459468"/>
            <a:ext cx="38843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2" name="Rectangle 178"/>
          <p:cNvSpPr>
            <a:spLocks noChangeArrowheads="1"/>
          </p:cNvSpPr>
          <p:nvPr/>
        </p:nvSpPr>
        <p:spPr bwMode="auto">
          <a:xfrm>
            <a:off x="16463" y="2590800"/>
            <a:ext cx="4666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tăhngr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3" name="Rectangle 183"/>
          <p:cNvSpPr>
            <a:spLocks noChangeArrowheads="1"/>
          </p:cNvSpPr>
          <p:nvPr/>
        </p:nvSpPr>
        <p:spPr bwMode="auto">
          <a:xfrm>
            <a:off x="152400" y="1828800"/>
            <a:ext cx="42672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lý:Nếu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4" name="Line 190"/>
          <p:cNvSpPr>
            <a:spLocks noChangeShapeType="1"/>
          </p:cNvSpPr>
          <p:nvPr/>
        </p:nvSpPr>
        <p:spPr bwMode="auto">
          <a:xfrm>
            <a:off x="9144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Rectangle 235"/>
          <p:cNvSpPr>
            <a:spLocks noChangeArrowheads="1"/>
          </p:cNvSpPr>
          <p:nvPr/>
        </p:nvSpPr>
        <p:spPr bwMode="auto">
          <a:xfrm>
            <a:off x="76200" y="1828800"/>
            <a:ext cx="4267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Text Box 49"/>
          <p:cNvSpPr txBox="1">
            <a:spLocks noChangeArrowheads="1"/>
          </p:cNvSpPr>
          <p:nvPr/>
        </p:nvSpPr>
        <p:spPr bwMode="auto">
          <a:xfrm>
            <a:off x="1600200" y="3362980"/>
            <a:ext cx="2286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 = 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5257800"/>
            <a:ext cx="258201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troøn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tieáp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xuùc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58674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b="1" dirty="0" err="1" smtClean="0">
                <a:latin typeface="VNI-Times" pitchFamily="2" charset="0"/>
              </a:rPr>
              <a:t>Đường</a:t>
            </a:r>
            <a:r>
              <a:rPr lang="en-US" b="1" dirty="0" smtClean="0">
                <a:latin typeface="VNI-Times" pitchFamily="2" charset="0"/>
              </a:rPr>
              <a:t> </a:t>
            </a:r>
            <a:r>
              <a:rPr lang="en-US" b="1" dirty="0" err="1" smtClean="0">
                <a:latin typeface="VNI-Times" pitchFamily="2" charset="0"/>
              </a:rPr>
              <a:t>thẳng</a:t>
            </a:r>
            <a:r>
              <a:rPr lang="en-US" b="1" dirty="0" smtClean="0">
                <a:latin typeface="VNI-Times" pitchFamily="2" charset="0"/>
              </a:rPr>
              <a:t> </a:t>
            </a:r>
            <a:r>
              <a:rPr lang="en-US" b="1" dirty="0" err="1" smtClean="0">
                <a:latin typeface="VNI-Times" pitchFamily="2" charset="0"/>
              </a:rPr>
              <a:t>và</a:t>
            </a:r>
            <a:r>
              <a:rPr lang="en-US" b="1" dirty="0" smtClean="0">
                <a:latin typeface="VNI-Times" pitchFamily="2" charset="0"/>
              </a:rPr>
              <a:t> </a:t>
            </a:r>
            <a:r>
              <a:rPr lang="en-US" b="1" dirty="0" err="1" smtClean="0">
                <a:latin typeface="VNI-Times" pitchFamily="2" charset="0"/>
              </a:rPr>
              <a:t>đường</a:t>
            </a:r>
            <a:r>
              <a:rPr lang="en-US" b="1" dirty="0" smtClean="0">
                <a:latin typeface="VNI-Times" pitchFamily="2" charset="0"/>
              </a:rPr>
              <a:t> </a:t>
            </a:r>
            <a:r>
              <a:rPr lang="en-US" b="1" dirty="0" err="1" smtClean="0">
                <a:latin typeface="VNI-Times" pitchFamily="2" charset="0"/>
              </a:rPr>
              <a:t>tròn</a:t>
            </a:r>
            <a:r>
              <a:rPr lang="en-US" b="1" dirty="0" smtClean="0">
                <a:latin typeface="VNI-Times" pitchFamily="2" charset="0"/>
              </a:rPr>
              <a:t> </a:t>
            </a:r>
            <a:r>
              <a:rPr lang="en-US" b="1" dirty="0" err="1" smtClean="0">
                <a:latin typeface="VNI-Times" pitchFamily="2" charset="0"/>
              </a:rPr>
              <a:t>không</a:t>
            </a:r>
            <a:r>
              <a:rPr lang="en-US" b="1" dirty="0" smtClean="0">
                <a:latin typeface="VNI-Times" pitchFamily="2" charset="0"/>
              </a:rPr>
              <a:t> </a:t>
            </a:r>
            <a:r>
              <a:rPr lang="en-US" b="1" dirty="0" err="1" smtClean="0">
                <a:latin typeface="VNI-Times" pitchFamily="2" charset="0"/>
              </a:rPr>
              <a:t>giao</a:t>
            </a:r>
            <a:r>
              <a:rPr lang="en-US" b="1" dirty="0" smtClean="0">
                <a:latin typeface="VNI-Times" pitchFamily="2" charset="0"/>
              </a:rPr>
              <a:t> </a:t>
            </a:r>
            <a:r>
              <a:rPr lang="en-US" b="1" dirty="0" err="1" smtClean="0">
                <a:latin typeface="VNI-Times" pitchFamily="2" charset="0"/>
              </a:rPr>
              <a:t>nhau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VNI-Times" pitchFamily="2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599" y="1032391"/>
            <a:ext cx="24098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97180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733925"/>
            <a:ext cx="1990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kern="0" smtClean="0">
                <a:solidFill>
                  <a:srgbClr val="FF3300"/>
                </a:solidFill>
                <a:latin typeface="VNI-Times" pitchFamily="2" charset="0"/>
              </a:rPr>
              <a:t> §4.VÒ TRÍ TÖÔNG ÑOÁI CUÛA ÑÖÔØNG THAÚNG VAØ ÑÖÔØNG TROØN</a:t>
            </a:r>
            <a:endParaRPr lang="en-US" sz="2000" b="1" kern="0" dirty="0" smtClean="0">
              <a:solidFill>
                <a:srgbClr val="FF3300"/>
              </a:solidFill>
              <a:latin typeface="VNI-Times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737100" y="914400"/>
            <a:ext cx="0" cy="5791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-50800" y="609600"/>
            <a:ext cx="4635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1.Ba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vò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töông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ñoái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cuûa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ñöôøng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thaúng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vaø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ñöôøng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troøn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0" y="2895600"/>
            <a:ext cx="4495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2.Hệ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65125" y="2703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0248" name="Text Box 44"/>
          <p:cNvSpPr txBox="1">
            <a:spLocks noChangeArrowheads="1"/>
          </p:cNvSpPr>
          <p:nvPr/>
        </p:nvSpPr>
        <p:spPr bwMode="auto">
          <a:xfrm>
            <a:off x="441325" y="2855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276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14372"/>
              </p:ext>
            </p:extLst>
          </p:nvPr>
        </p:nvGraphicFramePr>
        <p:xfrm>
          <a:off x="228600" y="3810000"/>
          <a:ext cx="4343400" cy="265688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thằng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Heä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thöùc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giöõa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caét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= 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3" name="Text Box 125"/>
          <p:cNvSpPr txBox="1">
            <a:spLocks noChangeArrowheads="1"/>
          </p:cNvSpPr>
          <p:nvPr/>
        </p:nvSpPr>
        <p:spPr bwMode="auto">
          <a:xfrm>
            <a:off x="2895600" y="47371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0264" name="Text Box 126"/>
          <p:cNvSpPr txBox="1">
            <a:spLocks noChangeArrowheads="1"/>
          </p:cNvSpPr>
          <p:nvPr/>
        </p:nvSpPr>
        <p:spPr bwMode="auto">
          <a:xfrm>
            <a:off x="2819400" y="53467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266" name="Text Box 128"/>
          <p:cNvSpPr txBox="1">
            <a:spLocks noChangeArrowheads="1"/>
          </p:cNvSpPr>
          <p:nvPr/>
        </p:nvSpPr>
        <p:spPr bwMode="auto">
          <a:xfrm>
            <a:off x="3505200" y="47371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d &lt; R</a:t>
            </a:r>
          </a:p>
        </p:txBody>
      </p:sp>
      <p:sp>
        <p:nvSpPr>
          <p:cNvPr id="10268" name="Text Box 130"/>
          <p:cNvSpPr txBox="1">
            <a:spLocks noChangeArrowheads="1"/>
          </p:cNvSpPr>
          <p:nvPr/>
        </p:nvSpPr>
        <p:spPr bwMode="auto">
          <a:xfrm>
            <a:off x="3581400" y="60198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d &gt; R</a:t>
            </a:r>
          </a:p>
        </p:txBody>
      </p:sp>
      <p:sp>
        <p:nvSpPr>
          <p:cNvPr id="10269" name="Text Box 144"/>
          <p:cNvSpPr txBox="1">
            <a:spLocks noChangeArrowheads="1"/>
          </p:cNvSpPr>
          <p:nvPr/>
        </p:nvSpPr>
        <p:spPr bwMode="auto">
          <a:xfrm>
            <a:off x="288925" y="1408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70" name="Text Box 145"/>
          <p:cNvSpPr txBox="1">
            <a:spLocks noChangeArrowheads="1"/>
          </p:cNvSpPr>
          <p:nvPr/>
        </p:nvSpPr>
        <p:spPr bwMode="auto">
          <a:xfrm>
            <a:off x="76200" y="1230868"/>
            <a:ext cx="35766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Ñöôøng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thaúng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caét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ñöôøng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troøn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1" name="Text Box 175"/>
          <p:cNvSpPr txBox="1">
            <a:spLocks noChangeArrowheads="1"/>
          </p:cNvSpPr>
          <p:nvPr/>
        </p:nvSpPr>
        <p:spPr bwMode="auto">
          <a:xfrm>
            <a:off x="76200" y="1459468"/>
            <a:ext cx="46410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Ñöôøng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thaúng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tieáp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xuùc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vôùi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ñöôøng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troøn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2" name="Rectangle 178"/>
          <p:cNvSpPr>
            <a:spLocks noChangeArrowheads="1"/>
          </p:cNvSpPr>
          <p:nvPr/>
        </p:nvSpPr>
        <p:spPr bwMode="auto">
          <a:xfrm>
            <a:off x="35699" y="2590800"/>
            <a:ext cx="46474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3" name="Rectangle 183"/>
          <p:cNvSpPr>
            <a:spLocks noChangeArrowheads="1"/>
          </p:cNvSpPr>
          <p:nvPr/>
        </p:nvSpPr>
        <p:spPr bwMode="auto">
          <a:xfrm>
            <a:off x="152400" y="1828800"/>
            <a:ext cx="42672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i="1" dirty="0" err="1">
                <a:solidFill>
                  <a:srgbClr val="FF3300"/>
                </a:solidFill>
                <a:latin typeface="VNI-Times" pitchFamily="2" charset="0"/>
              </a:rPr>
              <a:t>Ñònh</a:t>
            </a:r>
            <a:r>
              <a:rPr lang="en-US" sz="1600" b="1" i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1600" b="1" i="1" dirty="0" err="1">
                <a:solidFill>
                  <a:srgbClr val="FF3300"/>
                </a:solidFill>
                <a:latin typeface="VNI-Times" pitchFamily="2" charset="0"/>
              </a:rPr>
              <a:t>lí:</a:t>
            </a:r>
            <a:r>
              <a:rPr lang="en-US" sz="1600" dirty="0" err="1">
                <a:latin typeface="VNI-Times" pitchFamily="2" charset="0"/>
              </a:rPr>
              <a:t>Neáu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moät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ñöôøng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thaúng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laø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tieáp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tuyeán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cuûa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moät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ñöôøng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troøn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thì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noù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vuoâng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goùc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vôùi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baùn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kính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ñi</a:t>
            </a:r>
            <a:r>
              <a:rPr lang="en-US" sz="1600" dirty="0">
                <a:latin typeface="VNI-Times" pitchFamily="2" charset="0"/>
              </a:rPr>
              <a:t> qua </a:t>
            </a:r>
            <a:r>
              <a:rPr lang="en-US" sz="1600" dirty="0" err="1">
                <a:latin typeface="VNI-Times" pitchFamily="2" charset="0"/>
              </a:rPr>
              <a:t>tieáp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ñieåm</a:t>
            </a:r>
            <a:r>
              <a:rPr lang="en-US" sz="1600" dirty="0">
                <a:latin typeface="VNI-Times" pitchFamily="2" charset="0"/>
              </a:rPr>
              <a:t>.</a:t>
            </a:r>
          </a:p>
        </p:txBody>
      </p:sp>
      <p:sp>
        <p:nvSpPr>
          <p:cNvPr id="10274" name="Line 190"/>
          <p:cNvSpPr>
            <a:spLocks noChangeShapeType="1"/>
          </p:cNvSpPr>
          <p:nvPr/>
        </p:nvSpPr>
        <p:spPr bwMode="auto">
          <a:xfrm>
            <a:off x="9144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Rectangle 235"/>
          <p:cNvSpPr>
            <a:spLocks noChangeArrowheads="1"/>
          </p:cNvSpPr>
          <p:nvPr/>
        </p:nvSpPr>
        <p:spPr bwMode="auto">
          <a:xfrm>
            <a:off x="76200" y="1828800"/>
            <a:ext cx="4267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800600" y="1066800"/>
            <a:ext cx="914400" cy="381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graphicFrame>
        <p:nvGraphicFramePr>
          <p:cNvPr id="63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49867"/>
              </p:ext>
            </p:extLst>
          </p:nvPr>
        </p:nvGraphicFramePr>
        <p:xfrm>
          <a:off x="4800601" y="2133600"/>
          <a:ext cx="4190998" cy="2997200"/>
        </p:xfrm>
        <a:graphic>
          <a:graphicData uri="http://schemas.openxmlformats.org/drawingml/2006/table">
            <a:tbl>
              <a:tblPr/>
              <a:tblGrid>
                <a:gridCol w="56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6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Þ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trÝ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t­ư¬ng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®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èi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cña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®­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ưêng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th¼ng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víi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®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ư­êng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trßn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 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 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46" name="Text Box 155"/>
          <p:cNvSpPr txBox="1">
            <a:spLocks noChangeArrowheads="1"/>
          </p:cNvSpPr>
          <p:nvPr/>
        </p:nvSpPr>
        <p:spPr bwMode="auto">
          <a:xfrm>
            <a:off x="6172200" y="2971800"/>
            <a:ext cx="3200400" cy="769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7" name="Text Box 158"/>
          <p:cNvSpPr txBox="1">
            <a:spLocks noChangeArrowheads="1"/>
          </p:cNvSpPr>
          <p:nvPr/>
        </p:nvSpPr>
        <p:spPr bwMode="auto">
          <a:xfrm>
            <a:off x="5334000" y="3886200"/>
            <a:ext cx="762000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8" name="Text Box 49"/>
          <p:cNvSpPr txBox="1">
            <a:spLocks noChangeArrowheads="1"/>
          </p:cNvSpPr>
          <p:nvPr/>
        </p:nvSpPr>
        <p:spPr bwMode="auto">
          <a:xfrm>
            <a:off x="1600200" y="3362980"/>
            <a:ext cx="2286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 = 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9" name="Text Box 155"/>
          <p:cNvSpPr txBox="1">
            <a:spLocks noChangeArrowheads="1"/>
          </p:cNvSpPr>
          <p:nvPr/>
        </p:nvSpPr>
        <p:spPr bwMode="auto">
          <a:xfrm>
            <a:off x="6019800" y="4368800"/>
            <a:ext cx="3124200" cy="769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5257800"/>
            <a:ext cx="258201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thaúng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vaø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</a:endParaRPr>
          </a:p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troøn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tieáp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xuùc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nhau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VNI-Times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5867400"/>
            <a:ext cx="2743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thaúng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vaø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</a:p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troøn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khoâng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giao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nhau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VNI-Times" pitchFamily="2" charset="0"/>
            </a:endParaRPr>
          </a:p>
        </p:txBody>
      </p:sp>
      <p:sp>
        <p:nvSpPr>
          <p:cNvPr id="84" name="Text Box 49"/>
          <p:cNvSpPr txBox="1">
            <a:spLocks noChangeArrowheads="1"/>
          </p:cNvSpPr>
          <p:nvPr/>
        </p:nvSpPr>
        <p:spPr bwMode="auto">
          <a:xfrm>
            <a:off x="5867400" y="1066800"/>
            <a:ext cx="32766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kern="0" smtClean="0">
                <a:solidFill>
                  <a:srgbClr val="FF3300"/>
                </a:solidFill>
                <a:latin typeface="VNI-Times" pitchFamily="2" charset="0"/>
              </a:rPr>
              <a:t> §4.VÒ TRÍ TÖÔNG ÑOÁI CUÛA ÑÖÔØNG THAÚNG VAØ ÑÖÔØNG TROØN</a:t>
            </a:r>
            <a:endParaRPr lang="en-US" sz="2000" b="1" kern="0" dirty="0" smtClean="0">
              <a:solidFill>
                <a:srgbClr val="FF3300"/>
              </a:solidFill>
              <a:latin typeface="VNI-Times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6" grpId="0"/>
      <p:bldP spid="12347" grpId="0"/>
      <p:bldP spid="12349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4737100" y="914400"/>
            <a:ext cx="0" cy="5791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28"/>
          <p:cNvSpPr txBox="1">
            <a:spLocks noChangeArrowheads="1"/>
          </p:cNvSpPr>
          <p:nvPr/>
        </p:nvSpPr>
        <p:spPr bwMode="auto">
          <a:xfrm>
            <a:off x="365125" y="2703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1272" name="Text Box 44"/>
          <p:cNvSpPr txBox="1">
            <a:spLocks noChangeArrowheads="1"/>
          </p:cNvSpPr>
          <p:nvPr/>
        </p:nvSpPr>
        <p:spPr bwMode="auto">
          <a:xfrm>
            <a:off x="441325" y="2855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1293" name="Text Box 144"/>
          <p:cNvSpPr txBox="1">
            <a:spLocks noChangeArrowheads="1"/>
          </p:cNvSpPr>
          <p:nvPr/>
        </p:nvSpPr>
        <p:spPr bwMode="auto">
          <a:xfrm>
            <a:off x="288925" y="1408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98" name="Line 190"/>
          <p:cNvSpPr>
            <a:spLocks noChangeShapeType="1"/>
          </p:cNvSpPr>
          <p:nvPr/>
        </p:nvSpPr>
        <p:spPr bwMode="auto">
          <a:xfrm>
            <a:off x="9144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685800" cy="369888"/>
          </a:xfrm>
          <a:prstGeom prst="rect">
            <a:avLst/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NI-Times" pitchFamily="2" charset="0"/>
              </a:rPr>
              <a:t>?3</a:t>
            </a: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4800600" y="1371600"/>
            <a:ext cx="4038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latin typeface="VNI-Times" pitchFamily="2" charset="0"/>
              </a:rPr>
              <a:t>Cho ñöôøng thaúng a vaø moät ñieåm O caùch a laø 3 cm.Veõ ñöôøng troøn taâm O baùn kính 5 cm.</a:t>
            </a:r>
          </a:p>
          <a:p>
            <a:pPr algn="l"/>
            <a:r>
              <a:rPr lang="en-US">
                <a:latin typeface="VNI-Times" pitchFamily="2" charset="0"/>
              </a:rPr>
              <a:t>a)Ñöôøng thaúng a coù vò trí nhö theá naøo ñoái vôùi ñöôøng troøn (O)? Vì sao?</a:t>
            </a:r>
          </a:p>
          <a:p>
            <a:pPr algn="l"/>
            <a:r>
              <a:rPr lang="en-US">
                <a:latin typeface="VNI-Times" pitchFamily="2" charset="0"/>
              </a:rPr>
              <a:t>b) Goïi B vaø C laø caùc giao ñieåm cuûa ñöôøng thaúng a vaø ñöôøng troøn (O).</a:t>
            </a:r>
          </a:p>
          <a:p>
            <a:pPr algn="l"/>
            <a:r>
              <a:rPr lang="en-US">
                <a:latin typeface="VNI-Times" pitchFamily="2" charset="0"/>
              </a:rPr>
              <a:t>Tính ñoä daøi BC.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4889500" y="1066800"/>
            <a:ext cx="0" cy="5791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1600" y="762000"/>
            <a:ext cx="4635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1.Ba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vò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trí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töông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ñoái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52400" y="3048000"/>
            <a:ext cx="44958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2.Heä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thöùc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giöõa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khoaûng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caùch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töø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taâm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ñeán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baùn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kính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b="1" u="sng" dirty="0" err="1" smtClean="0">
                <a:solidFill>
                  <a:schemeClr val="accent2"/>
                </a:solidFill>
                <a:latin typeface="VNI-Times" pitchFamily="2" charset="0"/>
              </a:rPr>
              <a:t>troøn</a:t>
            </a:r>
            <a:r>
              <a:rPr lang="en-US" b="1" u="sng" dirty="0" smtClean="0">
                <a:solidFill>
                  <a:schemeClr val="accent2"/>
                </a:solidFill>
                <a:latin typeface="VNI-Times" pitchFamily="2" charset="0"/>
              </a:rPr>
              <a:t>:</a:t>
            </a:r>
            <a:endParaRPr lang="en-US" b="1" u="sng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17525" y="2855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593725" y="30083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32" name="Group 236"/>
          <p:cNvGraphicFramePr>
            <a:graphicFrameLocks noGrp="1"/>
          </p:cNvGraphicFramePr>
          <p:nvPr/>
        </p:nvGraphicFramePr>
        <p:xfrm>
          <a:off x="381000" y="3962400"/>
          <a:ext cx="4343400" cy="265688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töông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Heä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thöùc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giöõa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caét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= 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 Box 125"/>
          <p:cNvSpPr txBox="1">
            <a:spLocks noChangeArrowheads="1"/>
          </p:cNvSpPr>
          <p:nvPr/>
        </p:nvSpPr>
        <p:spPr bwMode="auto">
          <a:xfrm>
            <a:off x="3048000" y="48895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34" name="Text Box 126"/>
          <p:cNvSpPr txBox="1">
            <a:spLocks noChangeArrowheads="1"/>
          </p:cNvSpPr>
          <p:nvPr/>
        </p:nvSpPr>
        <p:spPr bwMode="auto">
          <a:xfrm>
            <a:off x="2971800" y="54991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35" name="Text Box 128"/>
          <p:cNvSpPr txBox="1">
            <a:spLocks noChangeArrowheads="1"/>
          </p:cNvSpPr>
          <p:nvPr/>
        </p:nvSpPr>
        <p:spPr bwMode="auto">
          <a:xfrm>
            <a:off x="3657600" y="48895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d &lt; R</a:t>
            </a:r>
          </a:p>
        </p:txBody>
      </p:sp>
      <p:sp>
        <p:nvSpPr>
          <p:cNvPr id="36" name="Text Box 130"/>
          <p:cNvSpPr txBox="1">
            <a:spLocks noChangeArrowheads="1"/>
          </p:cNvSpPr>
          <p:nvPr/>
        </p:nvSpPr>
        <p:spPr bwMode="auto">
          <a:xfrm>
            <a:off x="3733800" y="61722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d &gt; R</a:t>
            </a:r>
          </a:p>
        </p:txBody>
      </p:sp>
      <p:sp>
        <p:nvSpPr>
          <p:cNvPr id="37" name="Text Box 144"/>
          <p:cNvSpPr txBox="1">
            <a:spLocks noChangeArrowheads="1"/>
          </p:cNvSpPr>
          <p:nvPr/>
        </p:nvSpPr>
        <p:spPr bwMode="auto">
          <a:xfrm>
            <a:off x="441325" y="1560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" name="Text Box 145"/>
          <p:cNvSpPr txBox="1">
            <a:spLocks noChangeArrowheads="1"/>
          </p:cNvSpPr>
          <p:nvPr/>
        </p:nvSpPr>
        <p:spPr bwMode="auto">
          <a:xfrm>
            <a:off x="228600" y="1383268"/>
            <a:ext cx="31261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VNI-Times" pitchFamily="2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dirty="0" smtClean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caét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troøn</a:t>
            </a:r>
            <a:endParaRPr lang="en-US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39" name="Text Box 175"/>
          <p:cNvSpPr txBox="1">
            <a:spLocks noChangeArrowheads="1"/>
          </p:cNvSpPr>
          <p:nvPr/>
        </p:nvSpPr>
        <p:spPr bwMode="auto">
          <a:xfrm>
            <a:off x="228600" y="1611868"/>
            <a:ext cx="39869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b</a:t>
            </a:r>
            <a:r>
              <a:rPr lang="en-US" dirty="0" smtClean="0">
                <a:solidFill>
                  <a:schemeClr val="accent2"/>
                </a:solidFill>
                <a:latin typeface="VNI-Times" pitchFamily="2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dirty="0" smtClean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tieáp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xuùc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vôùi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troøn</a:t>
            </a:r>
            <a:endParaRPr lang="en-US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40" name="Rectangle 178"/>
          <p:cNvSpPr>
            <a:spLocks noChangeArrowheads="1"/>
          </p:cNvSpPr>
          <p:nvPr/>
        </p:nvSpPr>
        <p:spPr bwMode="auto">
          <a:xfrm>
            <a:off x="228600" y="2743200"/>
            <a:ext cx="4606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c)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vaø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troøn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khoâng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giao</a:t>
            </a:r>
            <a:r>
              <a:rPr lang="en-US" dirty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VNI-Times" pitchFamily="2" charset="0"/>
              </a:rPr>
              <a:t>nhau</a:t>
            </a:r>
            <a:endParaRPr lang="en-US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41" name="Rectangle 183"/>
          <p:cNvSpPr>
            <a:spLocks noChangeArrowheads="1"/>
          </p:cNvSpPr>
          <p:nvPr/>
        </p:nvSpPr>
        <p:spPr bwMode="auto">
          <a:xfrm>
            <a:off x="304800" y="1981200"/>
            <a:ext cx="42672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i="1" dirty="0" err="1">
                <a:solidFill>
                  <a:srgbClr val="FF3300"/>
                </a:solidFill>
                <a:latin typeface="VNI-Times" pitchFamily="2" charset="0"/>
              </a:rPr>
              <a:t>Ñònh</a:t>
            </a:r>
            <a:r>
              <a:rPr lang="en-US" sz="1600" b="1" i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1600" b="1" i="1" dirty="0" err="1">
                <a:solidFill>
                  <a:srgbClr val="FF3300"/>
                </a:solidFill>
                <a:latin typeface="VNI-Times" pitchFamily="2" charset="0"/>
              </a:rPr>
              <a:t>lí:</a:t>
            </a:r>
            <a:r>
              <a:rPr lang="en-US" sz="1600" dirty="0" err="1">
                <a:latin typeface="VNI-Times" pitchFamily="2" charset="0"/>
              </a:rPr>
              <a:t>Neáu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moät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ñöôøng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thaúng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laø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tieáp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tuyeán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cuûa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moät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ñöôøng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troøn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thì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noù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vuoâng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goùc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vôùi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baùn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kính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ñi</a:t>
            </a:r>
            <a:r>
              <a:rPr lang="en-US" sz="1600" dirty="0">
                <a:latin typeface="VNI-Times" pitchFamily="2" charset="0"/>
              </a:rPr>
              <a:t> qua </a:t>
            </a:r>
            <a:r>
              <a:rPr lang="en-US" sz="1600" dirty="0" err="1">
                <a:latin typeface="VNI-Times" pitchFamily="2" charset="0"/>
              </a:rPr>
              <a:t>tieáp</a:t>
            </a:r>
            <a:r>
              <a:rPr lang="en-US" sz="1600" dirty="0">
                <a:latin typeface="VNI-Times" pitchFamily="2" charset="0"/>
              </a:rPr>
              <a:t> </a:t>
            </a:r>
            <a:r>
              <a:rPr lang="en-US" sz="1600" dirty="0" err="1">
                <a:latin typeface="VNI-Times" pitchFamily="2" charset="0"/>
              </a:rPr>
              <a:t>ñieåm</a:t>
            </a:r>
            <a:r>
              <a:rPr lang="en-US" sz="1600" dirty="0">
                <a:latin typeface="VNI-Times" pitchFamily="2" charset="0"/>
              </a:rPr>
              <a:t>.</a:t>
            </a:r>
          </a:p>
        </p:txBody>
      </p:sp>
      <p:sp>
        <p:nvSpPr>
          <p:cNvPr id="42" name="Line 190"/>
          <p:cNvSpPr>
            <a:spLocks noChangeShapeType="1"/>
          </p:cNvSpPr>
          <p:nvPr/>
        </p:nvSpPr>
        <p:spPr bwMode="auto">
          <a:xfrm>
            <a:off x="10668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235"/>
          <p:cNvSpPr>
            <a:spLocks noChangeArrowheads="1"/>
          </p:cNvSpPr>
          <p:nvPr/>
        </p:nvSpPr>
        <p:spPr bwMode="auto">
          <a:xfrm>
            <a:off x="228600" y="1981200"/>
            <a:ext cx="4267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1752600" y="3515380"/>
            <a:ext cx="2286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 = 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000" y="5410200"/>
            <a:ext cx="258201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thaúng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vaø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</a:endParaRPr>
          </a:p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troøn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tieáp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xuùc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nhau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VNI-Times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1000" y="6019800"/>
            <a:ext cx="2743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thaúng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vaø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</a:p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troøn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khoâng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giao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nhau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VNI-Times" pitchFamily="2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NI-Times" pitchFamily="2" charset="0"/>
                <a:ea typeface="+mj-ea"/>
                <a:cs typeface="+mj-cs"/>
              </a:rPr>
              <a:t>§4.VÒ TRÍ TÖÔNG ÑOÁI CUÛA ÑÖÔØNG THAÚNG VAØ ÑÖÔØNG TROØN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NI-Times" pitchFamily="2" charset="0"/>
              <a:ea typeface="+mj-ea"/>
              <a:cs typeface="+mj-cs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737100" y="914400"/>
            <a:ext cx="0" cy="5791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-50800" y="838200"/>
            <a:ext cx="4635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rgbClr val="FF3300"/>
                </a:solidFill>
                <a:latin typeface="VNI-Times" pitchFamily="2" charset="0"/>
              </a:rPr>
              <a:t>1.Ba vò trí töông ñoái cuûa ñöôøng thaúng vaø ñöôøng troøn 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52400" y="2895600"/>
            <a:ext cx="44958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rgbClr val="FF3300"/>
                </a:solidFill>
                <a:latin typeface="VNI-Times" pitchFamily="2" charset="0"/>
              </a:rPr>
              <a:t>2.Heä thöùc giöõa khoaûng caùch töø taâm ñöôøng troøn ñeán ñöôøng thaúng vaø baùn kính cuûa ñöôøng troøn</a:t>
            </a:r>
          </a:p>
        </p:txBody>
      </p:sp>
      <p:sp>
        <p:nvSpPr>
          <p:cNvPr id="2057" name="Text Box 28"/>
          <p:cNvSpPr txBox="1">
            <a:spLocks noChangeArrowheads="1"/>
          </p:cNvSpPr>
          <p:nvPr/>
        </p:nvSpPr>
        <p:spPr bwMode="auto">
          <a:xfrm>
            <a:off x="365125" y="2703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58" name="Text Box 44"/>
          <p:cNvSpPr txBox="1">
            <a:spLocks noChangeArrowheads="1"/>
          </p:cNvSpPr>
          <p:nvPr/>
        </p:nvSpPr>
        <p:spPr bwMode="auto">
          <a:xfrm>
            <a:off x="441325" y="2855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2764" name="Group 236"/>
          <p:cNvGraphicFramePr>
            <a:graphicFrameLocks noGrp="1"/>
          </p:cNvGraphicFramePr>
          <p:nvPr/>
        </p:nvGraphicFramePr>
        <p:xfrm>
          <a:off x="228600" y="3810000"/>
          <a:ext cx="4343400" cy="2915781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töông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Heä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thöùc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giöõa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caét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tieáp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xuùc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khoâng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giao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73" name="Text Box 125"/>
          <p:cNvSpPr txBox="1">
            <a:spLocks noChangeArrowheads="1"/>
          </p:cNvSpPr>
          <p:nvPr/>
        </p:nvSpPr>
        <p:spPr bwMode="auto">
          <a:xfrm>
            <a:off x="2895600" y="51054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2074" name="Text Box 126"/>
          <p:cNvSpPr txBox="1">
            <a:spLocks noChangeArrowheads="1"/>
          </p:cNvSpPr>
          <p:nvPr/>
        </p:nvSpPr>
        <p:spPr bwMode="auto">
          <a:xfrm>
            <a:off x="2895600" y="56388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2075" name="Text Box 127"/>
          <p:cNvSpPr txBox="1">
            <a:spLocks noChangeArrowheads="1"/>
          </p:cNvSpPr>
          <p:nvPr/>
        </p:nvSpPr>
        <p:spPr bwMode="auto">
          <a:xfrm>
            <a:off x="2895600" y="6172200"/>
            <a:ext cx="312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2076" name="Text Box 128"/>
          <p:cNvSpPr txBox="1">
            <a:spLocks noChangeArrowheads="1"/>
          </p:cNvSpPr>
          <p:nvPr/>
        </p:nvSpPr>
        <p:spPr bwMode="auto">
          <a:xfrm>
            <a:off x="3505200" y="50292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d &lt; R</a:t>
            </a:r>
          </a:p>
        </p:txBody>
      </p:sp>
      <p:sp>
        <p:nvSpPr>
          <p:cNvPr id="2077" name="Text Box 129"/>
          <p:cNvSpPr txBox="1">
            <a:spLocks noChangeArrowheads="1"/>
          </p:cNvSpPr>
          <p:nvPr/>
        </p:nvSpPr>
        <p:spPr bwMode="auto">
          <a:xfrm>
            <a:off x="3505200" y="56388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VNI-Times" pitchFamily="2" charset="0"/>
              </a:rPr>
              <a:t>d = R</a:t>
            </a:r>
          </a:p>
        </p:txBody>
      </p:sp>
      <p:sp>
        <p:nvSpPr>
          <p:cNvPr id="2078" name="Text Box 130"/>
          <p:cNvSpPr txBox="1">
            <a:spLocks noChangeArrowheads="1"/>
          </p:cNvSpPr>
          <p:nvPr/>
        </p:nvSpPr>
        <p:spPr bwMode="auto">
          <a:xfrm>
            <a:off x="3505200" y="6172200"/>
            <a:ext cx="765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VNI-Times" pitchFamily="2" charset="0"/>
              </a:rPr>
              <a:t>d &gt; R</a:t>
            </a:r>
          </a:p>
        </p:txBody>
      </p:sp>
      <p:sp>
        <p:nvSpPr>
          <p:cNvPr id="2079" name="Text Box 144"/>
          <p:cNvSpPr txBox="1">
            <a:spLocks noChangeArrowheads="1"/>
          </p:cNvSpPr>
          <p:nvPr/>
        </p:nvSpPr>
        <p:spPr bwMode="auto">
          <a:xfrm>
            <a:off x="288925" y="1408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80" name="Text Box 145"/>
          <p:cNvSpPr txBox="1">
            <a:spLocks noChangeArrowheads="1"/>
          </p:cNvSpPr>
          <p:nvPr/>
        </p:nvSpPr>
        <p:spPr bwMode="auto">
          <a:xfrm>
            <a:off x="174625" y="1374775"/>
            <a:ext cx="3252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a)Ñöôøng thaúng </a:t>
            </a:r>
            <a:r>
              <a:rPr lang="en-US" b="1">
                <a:solidFill>
                  <a:srgbClr val="FF3300"/>
                </a:solidFill>
                <a:latin typeface="VNI-Times" pitchFamily="2" charset="0"/>
              </a:rPr>
              <a:t>caét</a:t>
            </a: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 ñöôøng troøn</a:t>
            </a:r>
          </a:p>
        </p:txBody>
      </p:sp>
      <p:sp>
        <p:nvSpPr>
          <p:cNvPr id="2081" name="Text Box 175"/>
          <p:cNvSpPr txBox="1">
            <a:spLocks noChangeArrowheads="1"/>
          </p:cNvSpPr>
          <p:nvPr/>
        </p:nvSpPr>
        <p:spPr bwMode="auto">
          <a:xfrm>
            <a:off x="228600" y="1600200"/>
            <a:ext cx="3892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33FF"/>
                </a:solidFill>
                <a:latin typeface="VNI-Times" pitchFamily="2" charset="0"/>
              </a:rPr>
              <a:t>b)Ñöôøng thaúng </a:t>
            </a:r>
            <a:r>
              <a:rPr lang="en-US">
                <a:solidFill>
                  <a:srgbClr val="FF3300"/>
                </a:solidFill>
                <a:latin typeface="VNI-Times" pitchFamily="2" charset="0"/>
              </a:rPr>
              <a:t>tieáp xuùc</a:t>
            </a:r>
            <a:r>
              <a:rPr lang="en-US">
                <a:solidFill>
                  <a:srgbClr val="3333FF"/>
                </a:solidFill>
                <a:latin typeface="VNI-Times" pitchFamily="2" charset="0"/>
              </a:rPr>
              <a:t> vôùi ñöôøng troøn</a:t>
            </a:r>
          </a:p>
        </p:txBody>
      </p:sp>
      <p:sp>
        <p:nvSpPr>
          <p:cNvPr id="2082" name="Rectangle 178"/>
          <p:cNvSpPr>
            <a:spLocks noChangeArrowheads="1"/>
          </p:cNvSpPr>
          <p:nvPr/>
        </p:nvSpPr>
        <p:spPr bwMode="auto">
          <a:xfrm>
            <a:off x="228600" y="2667000"/>
            <a:ext cx="4606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VNI-Times" pitchFamily="2" charset="0"/>
              </a:rPr>
              <a:t>c)Ñöôøng thaúng vaø ñöôøng troøn </a:t>
            </a:r>
            <a:r>
              <a:rPr lang="en-US">
                <a:solidFill>
                  <a:srgbClr val="FF0000"/>
                </a:solidFill>
                <a:latin typeface="VNI-Times" pitchFamily="2" charset="0"/>
              </a:rPr>
              <a:t>khoâng giao nhau</a:t>
            </a:r>
          </a:p>
        </p:txBody>
      </p:sp>
      <p:sp>
        <p:nvSpPr>
          <p:cNvPr id="2083" name="Rectangle 183"/>
          <p:cNvSpPr>
            <a:spLocks noChangeArrowheads="1"/>
          </p:cNvSpPr>
          <p:nvPr/>
        </p:nvSpPr>
        <p:spPr bwMode="auto">
          <a:xfrm>
            <a:off x="304800" y="1905000"/>
            <a:ext cx="42672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i="1">
                <a:solidFill>
                  <a:srgbClr val="FF3300"/>
                </a:solidFill>
                <a:latin typeface="VNI-Times" pitchFamily="2" charset="0"/>
              </a:rPr>
              <a:t>Ñònh lí:</a:t>
            </a:r>
            <a:r>
              <a:rPr lang="en-US" sz="1600">
                <a:latin typeface="VNI-Times" pitchFamily="2" charset="0"/>
              </a:rPr>
              <a:t>Neáu moät ñöôøng thaúng laø </a:t>
            </a:r>
            <a:r>
              <a:rPr lang="en-US" sz="1600">
                <a:solidFill>
                  <a:srgbClr val="0000FF"/>
                </a:solidFill>
                <a:latin typeface="VNI-Times" pitchFamily="2" charset="0"/>
              </a:rPr>
              <a:t>tieáp tuyeán </a:t>
            </a:r>
            <a:r>
              <a:rPr lang="en-US" sz="1600">
                <a:latin typeface="VNI-Times" pitchFamily="2" charset="0"/>
              </a:rPr>
              <a:t>cuûa moät ñöôøng troøn thì noù</a:t>
            </a:r>
            <a:r>
              <a:rPr lang="en-US" sz="1600">
                <a:solidFill>
                  <a:srgbClr val="0000FF"/>
                </a:solidFill>
                <a:latin typeface="VNI-Times" pitchFamily="2" charset="0"/>
              </a:rPr>
              <a:t> vuoâng goùc vôùi baùn kính ñi qua tieáp ñieåm.</a:t>
            </a:r>
          </a:p>
        </p:txBody>
      </p:sp>
      <p:sp>
        <p:nvSpPr>
          <p:cNvPr id="2084" name="Line 190"/>
          <p:cNvSpPr>
            <a:spLocks noChangeShapeType="1"/>
          </p:cNvSpPr>
          <p:nvPr/>
        </p:nvSpPr>
        <p:spPr bwMode="auto">
          <a:xfrm>
            <a:off x="9144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Rectangle 235"/>
          <p:cNvSpPr>
            <a:spLocks noChangeArrowheads="1"/>
          </p:cNvSpPr>
          <p:nvPr/>
        </p:nvSpPr>
        <p:spPr bwMode="auto">
          <a:xfrm>
            <a:off x="304800" y="1905000"/>
            <a:ext cx="4267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685800" cy="369888"/>
          </a:xfrm>
          <a:prstGeom prst="rect">
            <a:avLst/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NI-Times" pitchFamily="2" charset="0"/>
              </a:rPr>
              <a:t>?3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562600" y="2324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7010400" y="2451100"/>
            <a:ext cx="1524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7175500" y="2451100"/>
            <a:ext cx="0" cy="1524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6096000" y="1143000"/>
            <a:ext cx="1828800" cy="1854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6629400" y="1752600"/>
            <a:ext cx="612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VNI-Times" pitchFamily="2" charset="0"/>
              </a:rPr>
              <a:t>O</a:t>
            </a:r>
            <a:r>
              <a:rPr lang="en-US" b="1" dirty="0">
                <a:latin typeface="VNI-Times" pitchFamily="2" charset="0"/>
              </a:rPr>
              <a:t>.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5638800" y="2616200"/>
            <a:ext cx="26670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7010400" y="2006600"/>
            <a:ext cx="0" cy="609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7010400" y="1981200"/>
            <a:ext cx="749300" cy="6223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781800" y="2209800"/>
            <a:ext cx="2682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319963" y="2128838"/>
            <a:ext cx="2682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5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070600" y="2562225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B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620000" y="2562225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C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58000" y="2590800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H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4800600" y="3124201"/>
            <a:ext cx="4114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Tx/>
              <a:buAutoNum type="alphaLcParenR"/>
            </a:pPr>
            <a:r>
              <a:rPr lang="en-US" sz="2000" dirty="0" err="1">
                <a:latin typeface="VNI-Times" pitchFamily="2" charset="0"/>
              </a:rPr>
              <a:t>Kẻ</a:t>
            </a:r>
            <a:r>
              <a:rPr lang="en-US" sz="2000" dirty="0">
                <a:latin typeface="VNI-Times" pitchFamily="2" charset="0"/>
              </a:rPr>
              <a:t>         </a:t>
            </a:r>
            <a:r>
              <a:rPr lang="en-US" sz="2000" dirty="0" smtClean="0">
                <a:latin typeface="VNI-Times" pitchFamily="2" charset="0"/>
              </a:rPr>
              <a:t>     </a:t>
            </a:r>
            <a:r>
              <a:rPr lang="en-US" sz="2000" dirty="0" err="1" smtClean="0">
                <a:latin typeface="VNI-Times" pitchFamily="2" charset="0"/>
              </a:rPr>
              <a:t>tại</a:t>
            </a:r>
            <a:r>
              <a:rPr lang="en-US" sz="2000" dirty="0" smtClean="0">
                <a:latin typeface="VNI-Times" pitchFamily="2" charset="0"/>
              </a:rPr>
              <a:t> 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OH = 3cm </a:t>
            </a:r>
          </a:p>
          <a:p>
            <a:pPr marL="342900" indent="-342900" algn="l"/>
            <a:r>
              <a:rPr lang="en-US" sz="2000" dirty="0">
                <a:latin typeface="VNI-Times" pitchFamily="2" charset="0"/>
              </a:rPr>
              <a:t>    </a:t>
            </a:r>
            <a:r>
              <a:rPr lang="en-US" sz="2000" dirty="0" err="1">
                <a:latin typeface="VNI-Times" pitchFamily="2" charset="0"/>
              </a:rPr>
              <a:t>Vì</a:t>
            </a:r>
            <a:r>
              <a:rPr lang="en-US" sz="2000" dirty="0">
                <a:latin typeface="VNI-Times" pitchFamily="2" charset="0"/>
              </a:rPr>
              <a:t>  OH</a:t>
            </a:r>
            <a:r>
              <a:rPr lang="en-US" sz="2000" dirty="0">
                <a:solidFill>
                  <a:srgbClr val="3333FF"/>
                </a:solidFill>
                <a:latin typeface="VNI-Times" pitchFamily="2" charset="0"/>
              </a:rPr>
              <a:t> &lt; R</a:t>
            </a:r>
            <a:r>
              <a:rPr lang="en-US" sz="2000" dirty="0">
                <a:latin typeface="VNI-Times" pitchFamily="2" charset="0"/>
              </a:rPr>
              <a:t> (</a:t>
            </a:r>
            <a:r>
              <a:rPr lang="en-US" sz="2000" dirty="0" smtClean="0">
                <a:latin typeface="VNI-Times" pitchFamily="2" charset="0"/>
              </a:rPr>
              <a:t>3cm </a:t>
            </a:r>
            <a:r>
              <a:rPr lang="en-US" sz="2000" dirty="0">
                <a:latin typeface="VNI-Times" pitchFamily="2" charset="0"/>
              </a:rPr>
              <a:t>&lt; </a:t>
            </a:r>
            <a:r>
              <a:rPr lang="en-US" sz="2000" dirty="0" smtClean="0">
                <a:latin typeface="VNI-Times" pitchFamily="2" charset="0"/>
              </a:rPr>
              <a:t>5cm)</a:t>
            </a:r>
            <a:endParaRPr lang="en-US" sz="2000" dirty="0">
              <a:latin typeface="VNI-Times" pitchFamily="2" charset="0"/>
            </a:endParaRPr>
          </a:p>
          <a:p>
            <a:pPr marL="342900" indent="-342900" algn="l"/>
            <a:r>
              <a:rPr lang="en-US" sz="2000" dirty="0">
                <a:latin typeface="VNI-Times" pitchFamily="2" charset="0"/>
              </a:rPr>
              <a:t>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Nên:</a:t>
            </a:r>
            <a:r>
              <a:rPr lang="en-US" sz="2000" dirty="0" err="1">
                <a:latin typeface="VNI-Times" pitchFamily="2" charset="0"/>
              </a:rPr>
              <a:t>a</a:t>
            </a:r>
            <a:r>
              <a:rPr lang="en-US" sz="2000" dirty="0"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VNI-Times" pitchFamily="2" charset="0"/>
              </a:rPr>
              <a:t>caét</a:t>
            </a:r>
            <a:r>
              <a:rPr lang="en-US" sz="2000" dirty="0">
                <a:latin typeface="VNI-Times" pitchFamily="2" charset="0"/>
              </a:rPr>
              <a:t> </a:t>
            </a:r>
            <a:r>
              <a:rPr lang="en-US" sz="2000" dirty="0" err="1">
                <a:latin typeface="VNI-Times" pitchFamily="2" charset="0"/>
              </a:rPr>
              <a:t>ñöôøng</a:t>
            </a:r>
            <a:r>
              <a:rPr lang="en-US" sz="2000" dirty="0">
                <a:latin typeface="VNI-Times" pitchFamily="2" charset="0"/>
              </a:rPr>
              <a:t> </a:t>
            </a:r>
            <a:r>
              <a:rPr lang="en-US" sz="2000" dirty="0" err="1">
                <a:latin typeface="VNI-Times" pitchFamily="2" charset="0"/>
              </a:rPr>
              <a:t>troøn</a:t>
            </a:r>
            <a:r>
              <a:rPr lang="en-US" sz="2000" dirty="0">
                <a:latin typeface="VNI-Times" pitchFamily="2" charset="0"/>
              </a:rPr>
              <a:t> (O</a:t>
            </a:r>
            <a:r>
              <a:rPr lang="en-US" sz="2000" dirty="0" smtClean="0">
                <a:latin typeface="VNI-Times" pitchFamily="2" charset="0"/>
              </a:rPr>
              <a:t>) </a:t>
            </a:r>
            <a:endParaRPr lang="en-US" sz="2000" dirty="0">
              <a:latin typeface="VNI-Times" pitchFamily="2" charset="0"/>
            </a:endParaRPr>
          </a:p>
          <a:p>
            <a:pPr marL="342900" indent="-342900" algn="l"/>
            <a:r>
              <a:rPr lang="en-US" sz="2000" dirty="0">
                <a:latin typeface="VNI-Times" pitchFamily="2" charset="0"/>
              </a:rPr>
              <a:t>	</a:t>
            </a:r>
            <a:endParaRPr lang="en-US" sz="1600" dirty="0">
              <a:latin typeface="VNI-Times" pitchFamily="2" charset="0"/>
            </a:endParaRPr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4876800" y="4191000"/>
            <a:ext cx="4038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latin typeface="VNI Times" pitchFamily="2" charset="0"/>
              </a:rPr>
              <a:t>b)</a:t>
            </a:r>
            <a:r>
              <a:rPr lang="en-US" sz="2000" dirty="0">
                <a:latin typeface="VNI-Times" pitchFamily="2" charset="0"/>
              </a:rPr>
              <a:t>Ta </a:t>
            </a:r>
            <a:r>
              <a:rPr lang="en-US" sz="2000" dirty="0" err="1">
                <a:latin typeface="VNI-Times" pitchFamily="2" charset="0"/>
              </a:rPr>
              <a:t>coù</a:t>
            </a:r>
            <a:r>
              <a:rPr lang="en-US" sz="2000" dirty="0">
                <a:latin typeface="VNI-Times" pitchFamily="2" charset="0"/>
              </a:rPr>
              <a:t> :Tam </a:t>
            </a:r>
            <a:r>
              <a:rPr lang="en-US" sz="2000" dirty="0" err="1">
                <a:latin typeface="VNI-Times" pitchFamily="2" charset="0"/>
              </a:rPr>
              <a:t>giaùc</a:t>
            </a:r>
            <a:r>
              <a:rPr lang="en-US" sz="2000" dirty="0">
                <a:latin typeface="VNI-Times" pitchFamily="2" charset="0"/>
              </a:rPr>
              <a:t> HOC </a:t>
            </a:r>
            <a:r>
              <a:rPr lang="en-US" sz="2000" dirty="0" err="1">
                <a:latin typeface="VNI-Times" pitchFamily="2" charset="0"/>
              </a:rPr>
              <a:t>vuoâng</a:t>
            </a:r>
            <a:r>
              <a:rPr lang="en-US" sz="2000" dirty="0">
                <a:latin typeface="VNI-Times" pitchFamily="2" charset="0"/>
              </a:rPr>
              <a:t> </a:t>
            </a:r>
            <a:r>
              <a:rPr lang="en-US" sz="2000" dirty="0" err="1">
                <a:latin typeface="VNI-Times" pitchFamily="2" charset="0"/>
              </a:rPr>
              <a:t>taïi</a:t>
            </a:r>
            <a:r>
              <a:rPr lang="en-US" sz="2000" dirty="0">
                <a:latin typeface="VNI-Times" pitchFamily="2" charset="0"/>
              </a:rPr>
              <a:t> H</a:t>
            </a:r>
          </a:p>
        </p:txBody>
      </p:sp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5029200" y="4648200"/>
          <a:ext cx="39703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4" imgW="2234880" imgH="533160" progId="Equation.DSMT4">
                  <p:embed/>
                </p:oleObj>
              </mc:Choice>
              <mc:Fallback>
                <p:oleObj name="Equation" r:id="rId4" imgW="2234880" imgH="5331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48200"/>
                        <a:ext cx="39703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029200" y="5562600"/>
            <a:ext cx="3886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BC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VNI-Times" pitchFamily="2" charset="0"/>
              </a:rPr>
              <a:t>              </a:t>
            </a:r>
            <a:r>
              <a:rPr lang="en-US" sz="2000" dirty="0" err="1" smtClean="0">
                <a:latin typeface="VNI-Times" pitchFamily="2" charset="0"/>
              </a:rPr>
              <a:t>tại</a:t>
            </a:r>
            <a:r>
              <a:rPr lang="en-US" sz="2000" dirty="0" smtClean="0">
                <a:latin typeface="VNI-Times" pitchFamily="2" charset="0"/>
              </a:rPr>
              <a:t> H )</a:t>
            </a:r>
          </a:p>
          <a:p>
            <a:pPr algn="l"/>
            <a:r>
              <a:rPr lang="en-US" sz="2000" dirty="0" err="1" smtClean="0">
                <a:latin typeface="VNI-Times" pitchFamily="2" charset="0"/>
              </a:rPr>
              <a:t>Vaäy</a:t>
            </a:r>
            <a:r>
              <a:rPr lang="en-US" sz="2000" dirty="0" smtClean="0">
                <a:latin typeface="VNI-Times" pitchFamily="2" charset="0"/>
              </a:rPr>
              <a:t> </a:t>
            </a:r>
            <a:r>
              <a:rPr lang="en-US" sz="2000" dirty="0">
                <a:latin typeface="VNI-Times" pitchFamily="2" charset="0"/>
              </a:rPr>
              <a:t>BC = 2HC =8(cm)</a:t>
            </a: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4953000" y="3657600"/>
            <a:ext cx="25146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>
              <a:latin typeface="VNI-Times" pitchFamily="2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638800" y="3200400"/>
          <a:ext cx="6127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6" imgW="520560" imgH="177480" progId="Equation.DSMT4">
                  <p:embed/>
                </p:oleObj>
              </mc:Choice>
              <mc:Fallback>
                <p:oleObj name="Equation" r:id="rId6" imgW="5205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00400"/>
                        <a:ext cx="6127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NI-Times" pitchFamily="2" charset="0"/>
                <a:ea typeface="+mj-ea"/>
                <a:cs typeface="+mj-cs"/>
              </a:rPr>
              <a:t>Tiết 25 : §4.VÒ TRÍ TÖÔNG ÑOÁI CUÛA ÑÖÔØNG THAÚNG VAØ ÑÖÔØNG TROØN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NI-Times" pitchFamily="2" charset="0"/>
              <a:ea typeface="+mj-ea"/>
              <a:cs typeface="+mj-cs"/>
              <a:sym typeface="Wingdings" pitchFamily="2" charset="2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153400" y="5676900"/>
          <a:ext cx="6127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8" imgW="520560" imgH="177480" progId="Equation.DSMT4">
                  <p:embed/>
                </p:oleObj>
              </mc:Choice>
              <mc:Fallback>
                <p:oleObj name="Equation" r:id="rId8" imgW="52056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676900"/>
                        <a:ext cx="6127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588" y="1752600"/>
            <a:ext cx="15224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3" y="574675"/>
            <a:ext cx="1881187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1143000"/>
            <a:ext cx="25527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524000"/>
            <a:ext cx="2620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209800"/>
            <a:ext cx="2427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6858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1854">
            <a:off x="685800" y="2057400"/>
            <a:ext cx="25447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353159">
            <a:off x="1490663" y="2505075"/>
            <a:ext cx="17351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mage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6813" y="2913063"/>
            <a:ext cx="2185987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image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48006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image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38862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image0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43400" y="25908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14288"/>
            <a:ext cx="9191626" cy="457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0400" y="4572000"/>
            <a:ext cx="2667000" cy="2362200"/>
            <a:chOff x="1888" y="1360"/>
            <a:chExt cx="1680" cy="1488"/>
          </a:xfrm>
        </p:grpSpPr>
        <p:sp>
          <p:nvSpPr>
            <p:cNvPr id="13335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  <p:sp>
          <p:nvSpPr>
            <p:cNvPr id="13336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4495800"/>
            <a:ext cx="917416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71450" y="1144588"/>
            <a:ext cx="8769350" cy="2335212"/>
            <a:chOff x="99" y="45"/>
            <a:chExt cx="5524" cy="1471"/>
          </a:xfrm>
        </p:grpSpPr>
        <p:pic>
          <p:nvPicPr>
            <p:cNvPr id="13326" name="Picture 19"/>
            <p:cNvPicPr>
              <a:picLocks noChangeAspect="1" noChangeArrowheads="1"/>
            </p:cNvPicPr>
            <p:nvPr/>
          </p:nvPicPr>
          <p:blipFill>
            <a:blip r:embed="rId4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13329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200">
                    <a:latin typeface=".VnTime" pitchFamily="34" charset="0"/>
                  </a:endParaRPr>
                </a:p>
              </p:txBody>
            </p:sp>
            <p:sp>
              <p:nvSpPr>
                <p:cNvPr id="13332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3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200">
                    <a:latin typeface=".VnTime" pitchFamily="34" charset="0"/>
                  </a:endParaRPr>
                </a:p>
              </p:txBody>
            </p:sp>
            <p:sp>
              <p:nvSpPr>
                <p:cNvPr id="13334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200">
                    <a:latin typeface=".VnTime" pitchFamily="34" charset="0"/>
                  </a:endParaRPr>
                </a:p>
              </p:txBody>
            </p:sp>
          </p:grpSp>
        </p:grpSp>
        <p:pic>
          <p:nvPicPr>
            <p:cNvPr id="13328" name="Picture 27"/>
            <p:cNvPicPr>
              <a:picLocks noChangeAspect="1" noChangeArrowheads="1"/>
            </p:cNvPicPr>
            <p:nvPr/>
          </p:nvPicPr>
          <p:blipFill>
            <a:blip r:embed="rId6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233363" y="2808288"/>
            <a:ext cx="2695575" cy="1909762"/>
          </a:xfrm>
          <a:prstGeom prst="upArrowCallout">
            <a:avLst>
              <a:gd name="adj1" fmla="val 35287"/>
              <a:gd name="adj2" fmla="val 35287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auto">
          <a:xfrm>
            <a:off x="3187700" y="2847975"/>
            <a:ext cx="2695575" cy="19050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4" name="AutoShape 34"/>
          <p:cNvSpPr>
            <a:spLocks noChangeArrowheads="1"/>
          </p:cNvSpPr>
          <p:nvPr/>
        </p:nvSpPr>
        <p:spPr bwMode="auto">
          <a:xfrm>
            <a:off x="6253163" y="2824163"/>
            <a:ext cx="2695575" cy="19050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46" descr="QUES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25" y="6348413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688" y="50800"/>
            <a:ext cx="8988425" cy="1030288"/>
            <a:chOff x="9659" y="-43788"/>
            <a:chExt cx="9144000" cy="1030310"/>
          </a:xfrm>
        </p:grpSpPr>
        <p:sp>
          <p:nvSpPr>
            <p:cNvPr id="23" name="Rounded Rectangle 22"/>
            <p:cNvSpPr/>
            <p:nvPr/>
          </p:nvSpPr>
          <p:spPr>
            <a:xfrm>
              <a:off x="9659" y="-43788"/>
              <a:ext cx="9144000" cy="1030310"/>
            </a:xfrm>
            <a:prstGeom prst="roundRect">
              <a:avLst/>
            </a:prstGeom>
            <a:noFill/>
            <a:ln w="63500" cmpd="tri">
              <a:solidFill>
                <a:srgbClr val="FFC000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25" name="Rectangle 2"/>
            <p:cNvSpPr>
              <a:spLocks noChangeArrowheads="1"/>
            </p:cNvSpPr>
            <p:nvPr/>
          </p:nvSpPr>
          <p:spPr bwMode="auto">
            <a:xfrm>
              <a:off x="160986" y="105058"/>
              <a:ext cx="88413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endParaRPr lang="en-US" alt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3" name="TextBox 23"/>
          <p:cNvSpPr txBox="1">
            <a:spLocks noChangeArrowheads="1"/>
          </p:cNvSpPr>
          <p:nvPr/>
        </p:nvSpPr>
        <p:spPr bwMode="auto">
          <a:xfrm>
            <a:off x="8728075" y="6581775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89713" y="1927652"/>
            <a:ext cx="4665899" cy="3958799"/>
            <a:chOff x="3852948" y="1427202"/>
            <a:chExt cx="6221198" cy="5278398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2948" y="1455512"/>
              <a:ext cx="6221198" cy="525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867400" y="1427202"/>
              <a:ext cx="193438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5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25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5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endParaRPr lang="en-US" sz="225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114800" y="1948884"/>
            <a:ext cx="1200150" cy="382326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13386" y="326264"/>
            <a:ext cx="7372350" cy="78483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3515" y="1885953"/>
            <a:ext cx="8466139" cy="3657598"/>
            <a:chOff x="304799" y="1396425"/>
            <a:chExt cx="11288185" cy="4876797"/>
          </a:xfrm>
        </p:grpSpPr>
        <p:pic>
          <p:nvPicPr>
            <p:cNvPr id="33" name="Picture 3" descr="image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6680" y="2133601"/>
              <a:ext cx="5506304" cy="4101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 descr="2-maisai-mara_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799" y="2133600"/>
              <a:ext cx="5791489" cy="413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810000" y="1396425"/>
              <a:ext cx="5029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2400" b="1" dirty="0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rPr>
                <a:t>hôn</a:t>
              </a:r>
              <a:r>
                <a:rPr lang="en-US" sz="2400" b="1" dirty="0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endParaRPr lang="en-US" sz="24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74040" y="1657354"/>
            <a:ext cx="7327010" cy="4159400"/>
            <a:chOff x="1432054" y="1066800"/>
            <a:chExt cx="9769346" cy="5545867"/>
          </a:xfrm>
        </p:grpSpPr>
        <p:pic>
          <p:nvPicPr>
            <p:cNvPr id="37" name="Picture 4" descr="Lima_Locomotive_6405_Pulling_The_Maple_Lea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32054" y="1148456"/>
              <a:ext cx="9769346" cy="5464211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5486400" y="1066800"/>
              <a:ext cx="216582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5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25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5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hỏa</a:t>
              </a:r>
              <a:endParaRPr lang="en-US" sz="225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4057653" y="5050536"/>
            <a:ext cx="394429" cy="3787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11868" y="5321304"/>
            <a:ext cx="2879954" cy="450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943100" y="1600200"/>
            <a:ext cx="5715000" cy="4229100"/>
            <a:chOff x="228600" y="1091625"/>
            <a:chExt cx="5867400" cy="5385375"/>
          </a:xfrm>
        </p:grpSpPr>
        <p:pic>
          <p:nvPicPr>
            <p:cNvPr id="42" name="Picture 2" descr="DSC0267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1828800"/>
              <a:ext cx="58674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168400" y="1091625"/>
              <a:ext cx="4191000" cy="58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24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00204" y="1079089"/>
            <a:ext cx="5955409" cy="4864511"/>
            <a:chOff x="-2060401" y="-636282"/>
            <a:chExt cx="8156915" cy="6594364"/>
          </a:xfrm>
        </p:grpSpPr>
        <p:pic>
          <p:nvPicPr>
            <p:cNvPr id="45" name="Picture 2" descr="J:\kich thuoc san bong da 7 nguoi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060401" y="605032"/>
              <a:ext cx="8156915" cy="535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-1334944" y="-636282"/>
              <a:ext cx="6515100" cy="625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banh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4300" y="1820986"/>
            <a:ext cx="8915400" cy="4122614"/>
            <a:chOff x="0" y="1361182"/>
            <a:chExt cx="11887200" cy="5496819"/>
          </a:xfrm>
        </p:grpSpPr>
        <p:grpSp>
          <p:nvGrpSpPr>
            <p:cNvPr id="48" name="Group 16"/>
            <p:cNvGrpSpPr>
              <a:grpSpLocks/>
            </p:cNvGrpSpPr>
            <p:nvPr/>
          </p:nvGrpSpPr>
          <p:grpSpPr bwMode="auto">
            <a:xfrm>
              <a:off x="0" y="1361182"/>
              <a:ext cx="5943601" cy="5496819"/>
              <a:chOff x="304800" y="1111476"/>
              <a:chExt cx="3912244" cy="4679724"/>
            </a:xfrm>
          </p:grpSpPr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304800" y="1111476"/>
                <a:ext cx="3810000" cy="943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Vòng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đu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quay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lớn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nhất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thế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giới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(Singapore)</a:t>
                </a:r>
              </a:p>
            </p:txBody>
          </p:sp>
          <p:pic>
            <p:nvPicPr>
              <p:cNvPr id="52" name="Picture 10" descr="tn_vongquay132081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5271" y="2209800"/>
                <a:ext cx="3761773" cy="358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" name="Picture 4" descr="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172200" y="1504950"/>
              <a:ext cx="5715000" cy="4286250"/>
            </a:xfrm>
            <a:prstGeom prst="rect">
              <a:avLst/>
            </a:prstGeom>
          </p:spPr>
        </p:pic>
        <p:sp>
          <p:nvSpPr>
            <p:cNvPr id="50" name="Rectangle 21"/>
            <p:cNvSpPr txBox="1">
              <a:spLocks noChangeArrowheads="1"/>
            </p:cNvSpPr>
            <p:nvPr/>
          </p:nvSpPr>
          <p:spPr>
            <a:xfrm>
              <a:off x="6553200" y="5867400"/>
              <a:ext cx="4953000" cy="68580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/>
            <a:p>
              <a:pPr algn="l" defTabSz="6858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Lupu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893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9" name="Group 5"/>
          <p:cNvGraphicFramePr>
            <a:graphicFrameLocks noGrp="1"/>
          </p:cNvGraphicFramePr>
          <p:nvPr>
            <p:ph idx="1"/>
          </p:nvPr>
        </p:nvGraphicFramePr>
        <p:xfrm>
          <a:off x="457200" y="1262063"/>
          <a:ext cx="8229600" cy="858838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491" name="Group 27"/>
          <p:cNvGraphicFramePr>
            <a:graphicFrameLocks noGrp="1"/>
          </p:cNvGraphicFramePr>
          <p:nvPr/>
        </p:nvGraphicFramePr>
        <p:xfrm>
          <a:off x="323850" y="1125538"/>
          <a:ext cx="1008063" cy="1219200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497" name="Group 33"/>
          <p:cNvGraphicFramePr>
            <a:graphicFrameLocks noGrp="1"/>
          </p:cNvGraphicFramePr>
          <p:nvPr/>
        </p:nvGraphicFramePr>
        <p:xfrm>
          <a:off x="1331913" y="1133475"/>
          <a:ext cx="936625" cy="121920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03" name="Group 39"/>
          <p:cNvGraphicFramePr>
            <a:graphicFrameLocks noGrp="1"/>
          </p:cNvGraphicFramePr>
          <p:nvPr/>
        </p:nvGraphicFramePr>
        <p:xfrm>
          <a:off x="2268538" y="1125538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09" name="Group 45"/>
          <p:cNvGraphicFramePr>
            <a:graphicFrameLocks noGrp="1"/>
          </p:cNvGraphicFramePr>
          <p:nvPr/>
        </p:nvGraphicFramePr>
        <p:xfrm>
          <a:off x="3276600" y="1133475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15" name="Group 51"/>
          <p:cNvGraphicFramePr>
            <a:graphicFrameLocks noGrp="1"/>
          </p:cNvGraphicFramePr>
          <p:nvPr/>
        </p:nvGraphicFramePr>
        <p:xfrm>
          <a:off x="4211638" y="1143000"/>
          <a:ext cx="936625" cy="1203325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21" name="Group 57"/>
          <p:cNvGraphicFramePr>
            <a:graphicFrameLocks noGrp="1"/>
          </p:cNvGraphicFramePr>
          <p:nvPr/>
        </p:nvGraphicFramePr>
        <p:xfrm>
          <a:off x="5076825" y="1133475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27" name="Group 63"/>
          <p:cNvGraphicFramePr>
            <a:graphicFrameLocks noGrp="1"/>
          </p:cNvGraphicFramePr>
          <p:nvPr/>
        </p:nvGraphicFramePr>
        <p:xfrm>
          <a:off x="6011863" y="1133475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33" name="Group 69"/>
          <p:cNvGraphicFramePr>
            <a:graphicFrameLocks noGrp="1"/>
          </p:cNvGraphicFramePr>
          <p:nvPr/>
        </p:nvGraphicFramePr>
        <p:xfrm>
          <a:off x="7019925" y="1139825"/>
          <a:ext cx="865188" cy="121920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539" name="Text Box 75"/>
          <p:cNvSpPr txBox="1">
            <a:spLocks noChangeArrowheads="1"/>
          </p:cNvSpPr>
          <p:nvPr/>
        </p:nvSpPr>
        <p:spPr bwMode="auto">
          <a:xfrm>
            <a:off x="0" y="2492375"/>
            <a:ext cx="896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</a:rPr>
              <a:t>1: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a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 (O) </a:t>
            </a:r>
            <a:r>
              <a:rPr lang="en-US" sz="1600" dirty="0" err="1"/>
              <a:t>cắt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chúng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.........</a:t>
            </a:r>
            <a:r>
              <a:rPr lang="en-US" sz="1600" dirty="0" err="1"/>
              <a:t>điểm</a:t>
            </a:r>
            <a:r>
              <a:rPr lang="en-US" sz="1600" dirty="0"/>
              <a:t> </a:t>
            </a:r>
            <a:r>
              <a:rPr lang="en-US" sz="1600" dirty="0" err="1"/>
              <a:t>chung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d.....R</a:t>
            </a:r>
          </a:p>
        </p:txBody>
      </p:sp>
      <p:sp>
        <p:nvSpPr>
          <p:cNvPr id="62540" name="Text Box 76"/>
          <p:cNvSpPr txBox="1">
            <a:spLocks noChangeArrowheads="1"/>
          </p:cNvSpPr>
          <p:nvPr/>
        </p:nvSpPr>
        <p:spPr bwMode="auto">
          <a:xfrm>
            <a:off x="1828800" y="57912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2541" name="Text Box 77"/>
          <p:cNvSpPr txBox="1">
            <a:spLocks noChangeArrowheads="1"/>
          </p:cNvSpPr>
          <p:nvPr/>
        </p:nvSpPr>
        <p:spPr bwMode="auto">
          <a:xfrm>
            <a:off x="-15875" y="2924175"/>
            <a:ext cx="875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66"/>
                </a:solidFill>
              </a:rPr>
              <a:t>2: </a:t>
            </a:r>
            <a:r>
              <a:rPr lang="en-US" sz="1600"/>
              <a:t>Nếu đường thẳng a và đường tròn (O) tiếp xúc nhau thì chúng có........ điểm chung và d.....R</a:t>
            </a:r>
          </a:p>
        </p:txBody>
      </p:sp>
      <p:sp>
        <p:nvSpPr>
          <p:cNvPr id="62542" name="Text Box 78"/>
          <p:cNvSpPr txBox="1">
            <a:spLocks noChangeArrowheads="1"/>
          </p:cNvSpPr>
          <p:nvPr/>
        </p:nvSpPr>
        <p:spPr bwMode="auto">
          <a:xfrm>
            <a:off x="0" y="32845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3: </a:t>
            </a:r>
            <a:r>
              <a:rPr lang="en-US" sz="1600"/>
              <a:t>Nếu đường thẳng a và đường tròn (O) không giao nhau thì chúng có.........điểm chung và d.....R</a:t>
            </a:r>
          </a:p>
        </p:txBody>
      </p:sp>
      <p:sp>
        <p:nvSpPr>
          <p:cNvPr id="62543" name="Text Box 79"/>
          <p:cNvSpPr txBox="1">
            <a:spLocks noChangeArrowheads="1"/>
          </p:cNvSpPr>
          <p:nvPr/>
        </p:nvSpPr>
        <p:spPr bwMode="auto">
          <a:xfrm>
            <a:off x="0" y="36449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4: </a:t>
            </a:r>
            <a:r>
              <a:rPr lang="en-US" sz="1600"/>
              <a:t>Nếu R = 5cm, d = 3cm thì có thể kết luận gì về vị trí tương đối giữa đường thẳng và đường tròn?</a:t>
            </a:r>
          </a:p>
        </p:txBody>
      </p:sp>
      <p:sp>
        <p:nvSpPr>
          <p:cNvPr id="62544" name="Text Box 80"/>
          <p:cNvSpPr txBox="1">
            <a:spLocks noChangeArrowheads="1"/>
          </p:cNvSpPr>
          <p:nvPr/>
        </p:nvSpPr>
        <p:spPr bwMode="auto">
          <a:xfrm>
            <a:off x="0" y="40338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5. </a:t>
            </a:r>
            <a:r>
              <a:rPr lang="en-US" sz="1600" dirty="0" err="1"/>
              <a:t>Nếu</a:t>
            </a:r>
            <a:r>
              <a:rPr lang="en-US" sz="1600" dirty="0"/>
              <a:t> R = 4cm, d = 7cm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vị</a:t>
            </a:r>
            <a:r>
              <a:rPr lang="en-US" sz="1600" dirty="0"/>
              <a:t> </a:t>
            </a:r>
            <a:r>
              <a:rPr lang="en-US" sz="1600" dirty="0" err="1"/>
              <a:t>trí</a:t>
            </a:r>
            <a:r>
              <a:rPr lang="en-US" sz="1600" dirty="0"/>
              <a:t>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?</a:t>
            </a:r>
          </a:p>
        </p:txBody>
      </p:sp>
      <p:sp>
        <p:nvSpPr>
          <p:cNvPr id="62545" name="Text Box 81"/>
          <p:cNvSpPr txBox="1">
            <a:spLocks noChangeArrowheads="1"/>
          </p:cNvSpPr>
          <p:nvPr/>
        </p:nvSpPr>
        <p:spPr bwMode="auto">
          <a:xfrm>
            <a:off x="0" y="4460875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6: </a:t>
            </a:r>
            <a:r>
              <a:rPr lang="en-US" sz="1600"/>
              <a:t>Cho đường tròn (O) tiếp xúc với đường thẳng a. Biết R = 6cm thì d = …</a:t>
            </a:r>
          </a:p>
        </p:txBody>
      </p:sp>
      <p:sp>
        <p:nvSpPr>
          <p:cNvPr id="62546" name="Text Box 82"/>
          <p:cNvSpPr txBox="1">
            <a:spLocks noChangeArrowheads="1"/>
          </p:cNvSpPr>
          <p:nvPr/>
        </p:nvSpPr>
        <p:spPr bwMode="auto">
          <a:xfrm>
            <a:off x="0" y="4852988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800080"/>
                </a:solidFill>
              </a:rPr>
              <a:t>7: </a:t>
            </a:r>
            <a:r>
              <a:rPr lang="en-US" sz="1600"/>
              <a:t>Nếu đường thẳng a cắt đường tròn (O) thì đường thẳng a còn được gọi là.... ………….  của đường tròn (O).</a:t>
            </a:r>
          </a:p>
        </p:txBody>
      </p:sp>
      <p:sp>
        <p:nvSpPr>
          <p:cNvPr id="62547" name="Text Box 83"/>
          <p:cNvSpPr txBox="1">
            <a:spLocks noChangeArrowheads="1"/>
          </p:cNvSpPr>
          <p:nvPr/>
        </p:nvSpPr>
        <p:spPr bwMode="auto">
          <a:xfrm>
            <a:off x="0" y="5373688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66"/>
                </a:solidFill>
              </a:rPr>
              <a:t>8: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phẳng</a:t>
            </a:r>
            <a:r>
              <a:rPr lang="en-US" sz="1600" dirty="0"/>
              <a:t> </a:t>
            </a:r>
            <a:r>
              <a:rPr lang="en-US" sz="1600" dirty="0" err="1"/>
              <a:t>tọa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Oxy,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điểm</a:t>
            </a:r>
            <a:r>
              <a:rPr lang="en-US" sz="1600" dirty="0"/>
              <a:t> A(3;4).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 (A;3)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vị</a:t>
            </a:r>
            <a:r>
              <a:rPr lang="en-US" sz="1600" dirty="0"/>
              <a:t> </a:t>
            </a:r>
            <a:r>
              <a:rPr lang="en-US" sz="1600" dirty="0" err="1"/>
              <a:t>trí</a:t>
            </a:r>
            <a:r>
              <a:rPr lang="en-US" sz="1600" dirty="0"/>
              <a:t>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thế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trục</a:t>
            </a:r>
            <a:r>
              <a:rPr lang="en-US" sz="1600" dirty="0"/>
              <a:t> Ox? </a:t>
            </a:r>
          </a:p>
        </p:txBody>
      </p:sp>
      <p:graphicFrame>
        <p:nvGraphicFramePr>
          <p:cNvPr id="62548" name="Group 84"/>
          <p:cNvGraphicFramePr>
            <a:graphicFrameLocks noGrp="1"/>
          </p:cNvGraphicFramePr>
          <p:nvPr/>
        </p:nvGraphicFramePr>
        <p:xfrm>
          <a:off x="7885113" y="1133475"/>
          <a:ext cx="863600" cy="12192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1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554" name="Text Box 90"/>
          <p:cNvSpPr txBox="1">
            <a:spLocks noChangeArrowheads="1"/>
          </p:cNvSpPr>
          <p:nvPr/>
        </p:nvSpPr>
        <p:spPr bwMode="auto">
          <a:xfrm>
            <a:off x="-23813" y="6016625"/>
            <a:ext cx="896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</a:rPr>
              <a:t>9: </a:t>
            </a:r>
            <a:r>
              <a:rPr lang="en-US" sz="1600"/>
              <a:t>Trên mặt phẳng tọa độ Oxy, cho điểm A(3;4). Đường tròn (A;3) có vị trí tương đối như thế nào với trục Oy? </a:t>
            </a:r>
          </a:p>
        </p:txBody>
      </p:sp>
      <p:sp>
        <p:nvSpPr>
          <p:cNvPr id="62578" name="Text Box 114"/>
          <p:cNvSpPr txBox="1">
            <a:spLocks noChangeArrowheads="1"/>
          </p:cNvSpPr>
          <p:nvPr/>
        </p:nvSpPr>
        <p:spPr bwMode="auto">
          <a:xfrm>
            <a:off x="179388" y="2492375"/>
            <a:ext cx="8964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</a:rPr>
              <a:t>1: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a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 (O) </a:t>
            </a:r>
            <a:r>
              <a:rPr lang="en-US" sz="1600" dirty="0" err="1"/>
              <a:t>cắt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chúng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3300"/>
                </a:solidFill>
              </a:rPr>
              <a:t>2</a:t>
            </a:r>
            <a:r>
              <a:rPr lang="en-US" sz="1600" dirty="0"/>
              <a:t> </a:t>
            </a:r>
            <a:r>
              <a:rPr lang="en-US" sz="1600" dirty="0" err="1"/>
              <a:t>điểm</a:t>
            </a:r>
            <a:r>
              <a:rPr lang="en-US" sz="1600" dirty="0"/>
              <a:t> </a:t>
            </a:r>
            <a:r>
              <a:rPr lang="en-US" sz="1600" dirty="0" err="1"/>
              <a:t>chung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d </a:t>
            </a:r>
            <a:r>
              <a:rPr lang="en-US" sz="1600" b="1" dirty="0">
                <a:solidFill>
                  <a:srgbClr val="FF3300"/>
                </a:solidFill>
              </a:rPr>
              <a:t>&lt; </a:t>
            </a:r>
            <a:r>
              <a:rPr lang="en-US" sz="1600" dirty="0"/>
              <a:t>R</a:t>
            </a:r>
          </a:p>
        </p:txBody>
      </p:sp>
      <p:sp>
        <p:nvSpPr>
          <p:cNvPr id="62579" name="Text Box 115"/>
          <p:cNvSpPr txBox="1">
            <a:spLocks noChangeArrowheads="1"/>
          </p:cNvSpPr>
          <p:nvPr/>
        </p:nvSpPr>
        <p:spPr bwMode="auto">
          <a:xfrm>
            <a:off x="-23813" y="2933700"/>
            <a:ext cx="875347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66"/>
                </a:solidFill>
              </a:rPr>
              <a:t>2: </a:t>
            </a:r>
            <a:r>
              <a:rPr lang="en-US" sz="1600"/>
              <a:t>Nếu đường thẳng a và đường tròn (O) tiếp xúc nhau thì chúng có </a:t>
            </a:r>
            <a:r>
              <a:rPr lang="en-US" sz="1600" b="1">
                <a:solidFill>
                  <a:srgbClr val="FF3300"/>
                </a:solidFill>
              </a:rPr>
              <a:t>1</a:t>
            </a:r>
            <a:r>
              <a:rPr lang="en-US" sz="1600"/>
              <a:t> điểm chung và d </a:t>
            </a:r>
            <a:r>
              <a:rPr lang="en-US" sz="1600" b="1">
                <a:solidFill>
                  <a:srgbClr val="FF3300"/>
                </a:solidFill>
              </a:rPr>
              <a:t>=</a:t>
            </a:r>
            <a:r>
              <a:rPr lang="en-US" sz="1600"/>
              <a:t>R</a:t>
            </a:r>
          </a:p>
        </p:txBody>
      </p:sp>
      <p:sp>
        <p:nvSpPr>
          <p:cNvPr id="62580" name="Text Box 116"/>
          <p:cNvSpPr txBox="1">
            <a:spLocks noChangeArrowheads="1"/>
          </p:cNvSpPr>
          <p:nvPr/>
        </p:nvSpPr>
        <p:spPr bwMode="auto">
          <a:xfrm>
            <a:off x="7938" y="3300413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3: </a:t>
            </a:r>
            <a:r>
              <a:rPr lang="en-US" sz="1600"/>
              <a:t>Nếu đường thẳng a và đường tròn (O) không giao nhau thì chúng có </a:t>
            </a:r>
            <a:r>
              <a:rPr lang="en-US" sz="1600" b="1">
                <a:solidFill>
                  <a:srgbClr val="FF3300"/>
                </a:solidFill>
              </a:rPr>
              <a:t>0</a:t>
            </a:r>
            <a:r>
              <a:rPr lang="en-US" sz="1600"/>
              <a:t> điểm chung và d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en-US" sz="1600"/>
              <a:t> R</a:t>
            </a:r>
          </a:p>
        </p:txBody>
      </p:sp>
      <p:sp>
        <p:nvSpPr>
          <p:cNvPr id="62581" name="Text Box 117"/>
          <p:cNvSpPr txBox="1">
            <a:spLocks noChangeArrowheads="1"/>
          </p:cNvSpPr>
          <p:nvPr/>
        </p:nvSpPr>
        <p:spPr bwMode="auto">
          <a:xfrm>
            <a:off x="0" y="36576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hlink"/>
                </a:solidFill>
              </a:rPr>
              <a:t>4: </a:t>
            </a:r>
            <a:r>
              <a:rPr lang="en-US" sz="1600" dirty="0" err="1"/>
              <a:t>Nếu</a:t>
            </a:r>
            <a:r>
              <a:rPr lang="en-US" sz="1600" dirty="0"/>
              <a:t> R = 5cm, d = 3cm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b="1" dirty="0" err="1" smtClean="0">
                <a:solidFill>
                  <a:srgbClr val="FF3300"/>
                </a:solidFill>
              </a:rPr>
              <a:t>đường</a:t>
            </a:r>
            <a:r>
              <a:rPr lang="en-US" sz="1600" b="1" dirty="0" smtClean="0">
                <a:solidFill>
                  <a:srgbClr val="FF3300"/>
                </a:solidFill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</a:rPr>
              <a:t>thẳng</a:t>
            </a:r>
            <a:r>
              <a:rPr lang="en-US" sz="1600" b="1" dirty="0" smtClean="0">
                <a:solidFill>
                  <a:srgbClr val="FF3300"/>
                </a:solidFill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</a:rPr>
              <a:t>và</a:t>
            </a:r>
            <a:r>
              <a:rPr lang="en-US" sz="1600" b="1" dirty="0" smtClean="0">
                <a:solidFill>
                  <a:srgbClr val="FF3300"/>
                </a:solidFill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</a:rPr>
              <a:t>đường</a:t>
            </a:r>
            <a:r>
              <a:rPr lang="en-US" sz="1600" b="1" dirty="0" smtClean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tròn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cắt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 smtClean="0">
                <a:solidFill>
                  <a:srgbClr val="FF3300"/>
                </a:solidFill>
              </a:rPr>
              <a:t>nhau</a:t>
            </a:r>
            <a:r>
              <a:rPr lang="en-US" sz="1600" b="1" dirty="0" smtClean="0">
                <a:solidFill>
                  <a:srgbClr val="FF3300"/>
                </a:solidFill>
              </a:rPr>
              <a:t>    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62582" name="Text Box 118"/>
          <p:cNvSpPr txBox="1">
            <a:spLocks noChangeArrowheads="1"/>
          </p:cNvSpPr>
          <p:nvPr/>
        </p:nvSpPr>
        <p:spPr bwMode="auto">
          <a:xfrm>
            <a:off x="0" y="40338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5. </a:t>
            </a:r>
            <a:r>
              <a:rPr lang="en-US" sz="1600"/>
              <a:t>Nếu R = 4cm, d = 7cm thì </a:t>
            </a:r>
            <a:r>
              <a:rPr lang="en-US" sz="1600" b="1">
                <a:solidFill>
                  <a:srgbClr val="FF3300"/>
                </a:solidFill>
              </a:rPr>
              <a:t>đường thẳng và đường tròn không giao nhau</a:t>
            </a:r>
          </a:p>
        </p:txBody>
      </p:sp>
      <p:sp>
        <p:nvSpPr>
          <p:cNvPr id="62583" name="Text Box 119"/>
          <p:cNvSpPr txBox="1">
            <a:spLocks noChangeArrowheads="1"/>
          </p:cNvSpPr>
          <p:nvPr/>
        </p:nvSpPr>
        <p:spPr bwMode="auto">
          <a:xfrm>
            <a:off x="0" y="4445000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6: </a:t>
            </a:r>
            <a:r>
              <a:rPr lang="en-US" sz="1600"/>
              <a:t>Cho đường tròn (O) tiếp xúc với đường thẳng a. Biết R = 6cm thì d = </a:t>
            </a:r>
            <a:r>
              <a:rPr lang="en-US" sz="1600" b="1">
                <a:solidFill>
                  <a:srgbClr val="FF3300"/>
                </a:solidFill>
              </a:rPr>
              <a:t>6cm</a:t>
            </a:r>
          </a:p>
        </p:txBody>
      </p:sp>
      <p:sp>
        <p:nvSpPr>
          <p:cNvPr id="62584" name="Text Box 120"/>
          <p:cNvSpPr txBox="1">
            <a:spLocks noChangeArrowheads="1"/>
          </p:cNvSpPr>
          <p:nvPr/>
        </p:nvSpPr>
        <p:spPr bwMode="auto">
          <a:xfrm>
            <a:off x="0" y="483552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800080"/>
                </a:solidFill>
              </a:rPr>
              <a:t>7: </a:t>
            </a:r>
            <a:r>
              <a:rPr lang="en-US" sz="1600"/>
              <a:t>Nếu đường thẳng a cắt đường tròn (O) thì đường thẳng a còn được gọi là </a:t>
            </a:r>
            <a:r>
              <a:rPr lang="en-US" sz="1600" b="1">
                <a:solidFill>
                  <a:srgbClr val="FF3300"/>
                </a:solidFill>
              </a:rPr>
              <a:t>cát tuyến</a:t>
            </a:r>
            <a:r>
              <a:rPr lang="en-US" sz="1600"/>
              <a:t> của đường tròn (O).</a:t>
            </a:r>
          </a:p>
        </p:txBody>
      </p:sp>
      <p:sp>
        <p:nvSpPr>
          <p:cNvPr id="62585" name="Text Box 121"/>
          <p:cNvSpPr txBox="1">
            <a:spLocks noChangeArrowheads="1"/>
          </p:cNvSpPr>
          <p:nvPr/>
        </p:nvSpPr>
        <p:spPr bwMode="auto">
          <a:xfrm>
            <a:off x="0" y="5368925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</a:rPr>
              <a:t>8: </a:t>
            </a:r>
            <a:r>
              <a:rPr lang="en-US" sz="1600"/>
              <a:t>Trên mặt phẳng tọa độ Oxy, cho điểm A(3;4). Đường tròn (A;3) </a:t>
            </a:r>
            <a:r>
              <a:rPr lang="en-US" sz="1600" b="1">
                <a:solidFill>
                  <a:srgbClr val="FF3300"/>
                </a:solidFill>
              </a:rPr>
              <a:t>không giao với trục Ox </a:t>
            </a:r>
          </a:p>
        </p:txBody>
      </p:sp>
      <p:sp>
        <p:nvSpPr>
          <p:cNvPr id="62586" name="Text Box 122"/>
          <p:cNvSpPr txBox="1">
            <a:spLocks noChangeArrowheads="1"/>
          </p:cNvSpPr>
          <p:nvPr/>
        </p:nvSpPr>
        <p:spPr bwMode="auto">
          <a:xfrm>
            <a:off x="-14288" y="6021388"/>
            <a:ext cx="896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</a:rPr>
              <a:t>9: </a:t>
            </a:r>
            <a:r>
              <a:rPr lang="en-US" sz="1600"/>
              <a:t>Trên mặt phẳng tọa độ Oxy, cho điểm A(3;4). Đường tròn (A;3) </a:t>
            </a:r>
            <a:r>
              <a:rPr lang="en-US" sz="1600" b="1">
                <a:solidFill>
                  <a:srgbClr val="FF3300"/>
                </a:solidFill>
              </a:rPr>
              <a:t>tiếp xúc với trục Oy</a:t>
            </a:r>
            <a:r>
              <a:rPr lang="en-US" sz="160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34426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>
              <a:solidFill>
                <a:schemeClr val="accent2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Mỗi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tổ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chọn</a:t>
            </a:r>
            <a:r>
              <a:rPr lang="en-US" b="1" dirty="0" smtClean="0">
                <a:solidFill>
                  <a:srgbClr val="C00000"/>
                </a:solidFill>
              </a:rPr>
              <a:t> 2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lời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mỗi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lời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đúng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đuợc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cộng</a:t>
            </a:r>
            <a:r>
              <a:rPr lang="en-US" b="1" dirty="0" smtClean="0">
                <a:solidFill>
                  <a:srgbClr val="C00000"/>
                </a:solidFill>
              </a:rPr>
              <a:t> 20đ </a:t>
            </a:r>
            <a:r>
              <a:rPr lang="en-US" b="1" dirty="0" err="1" smtClean="0">
                <a:solidFill>
                  <a:srgbClr val="C00000"/>
                </a:solidFill>
              </a:rPr>
              <a:t>vào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sổ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đua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228599"/>
            <a:ext cx="8915400" cy="1066800"/>
          </a:xfrm>
          <a:noFill/>
          <a:ln/>
        </p:spPr>
        <p:txBody>
          <a:bodyPr/>
          <a:lstStyle/>
          <a:p>
            <a:r>
              <a:rPr lang="en-US" sz="2200" b="1" u="sng" dirty="0" smtClean="0">
                <a:solidFill>
                  <a:schemeClr val="accent2"/>
                </a:solidFill>
              </a:rPr>
              <a:t>TÌM Ô CHỮ</a:t>
            </a:r>
            <a:r>
              <a:rPr lang="en-US" sz="2200" dirty="0">
                <a:solidFill>
                  <a:srgbClr val="FF3300"/>
                </a:solidFill>
              </a:rPr>
              <a:t/>
            </a:r>
            <a:br>
              <a:rPr lang="en-US" sz="2200" dirty="0">
                <a:solidFill>
                  <a:srgbClr val="FF3300"/>
                </a:solidFill>
              </a:rPr>
            </a:br>
            <a:r>
              <a:rPr lang="en-US" sz="2200" dirty="0"/>
              <a:t>(</a:t>
            </a:r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mối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biệt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tròn</a:t>
            </a:r>
            <a:r>
              <a:rPr lang="en-US" sz="2200" dirty="0"/>
              <a:t> )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1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2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1000"/>
                                        <p:tgtEl>
                                          <p:spTgt spid="6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2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2000"/>
                                        <p:tgtEl>
                                          <p:spTgt spid="6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1000"/>
                                        <p:tgtEl>
                                          <p:spTgt spid="6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2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6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6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2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625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6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6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4" dur="1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9" dur="1" fill="hold"/>
                                        <p:tgtEl>
                                          <p:spTgt spid="62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6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8"/>
                  </p:tgtEl>
                </p:cond>
              </p:nextCondLst>
            </p:seq>
          </p:childTnLst>
        </p:cTn>
      </p:par>
    </p:tnLst>
    <p:bldLst>
      <p:bldP spid="62539" grpId="0" build="allAtOnce"/>
      <p:bldP spid="62541" grpId="0" build="allAtOnce"/>
      <p:bldP spid="62542" grpId="0"/>
      <p:bldP spid="62542" grpId="1"/>
      <p:bldP spid="62543" grpId="0"/>
      <p:bldP spid="62543" grpId="1"/>
      <p:bldP spid="62544" grpId="0"/>
      <p:bldP spid="62544" grpId="1"/>
      <p:bldP spid="62545" grpId="0"/>
      <p:bldP spid="62545" grpId="1"/>
      <p:bldP spid="62546" grpId="0"/>
      <p:bldP spid="62546" grpId="1"/>
      <p:bldP spid="62547" grpId="0"/>
      <p:bldP spid="62547" grpId="1"/>
      <p:bldP spid="62554" grpId="0"/>
      <p:bldP spid="62554" grpId="1"/>
      <p:bldP spid="62578" grpId="0"/>
      <p:bldP spid="62579" grpId="0"/>
      <p:bldP spid="62580" grpId="0"/>
      <p:bldP spid="62581" grpId="0"/>
      <p:bldP spid="62582" grpId="0"/>
      <p:bldP spid="62583" grpId="0"/>
      <p:bldP spid="62584" grpId="0"/>
      <p:bldP spid="62585" grpId="0"/>
      <p:bldP spid="62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" y="12192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O; R ).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3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76250"/>
            <a:ext cx="8915400" cy="1501775"/>
          </a:xfrm>
          <a:noFill/>
          <a:ln/>
        </p:spPr>
        <p:txBody>
          <a:bodyPr/>
          <a:lstStyle/>
          <a:p>
            <a:r>
              <a:rPr lang="en-US" sz="3500" dirty="0" err="1">
                <a:solidFill>
                  <a:srgbClr val="FF3300"/>
                </a:solidFill>
              </a:rPr>
              <a:t>Tìm</a:t>
            </a:r>
            <a:r>
              <a:rPr lang="en-US" sz="3500" dirty="0">
                <a:solidFill>
                  <a:srgbClr val="FF3300"/>
                </a:solidFill>
              </a:rPr>
              <a:t> ô </a:t>
            </a:r>
            <a:r>
              <a:rPr lang="en-US" sz="3500" dirty="0" err="1">
                <a:solidFill>
                  <a:srgbClr val="FF3300"/>
                </a:solidFill>
              </a:rPr>
              <a:t>chữ</a:t>
            </a:r>
            <a:r>
              <a:rPr lang="en-US" sz="3500" dirty="0">
                <a:solidFill>
                  <a:srgbClr val="FF3300"/>
                </a:solidFill>
              </a:rPr>
              <a:t> </a:t>
            </a:r>
            <a:r>
              <a:rPr lang="en-US" sz="3500" dirty="0" err="1">
                <a:solidFill>
                  <a:srgbClr val="FF3300"/>
                </a:solidFill>
              </a:rPr>
              <a:t>bí</a:t>
            </a:r>
            <a:r>
              <a:rPr lang="en-US" sz="3500" dirty="0">
                <a:solidFill>
                  <a:srgbClr val="FF3300"/>
                </a:solidFill>
              </a:rPr>
              <a:t> </a:t>
            </a:r>
            <a:r>
              <a:rPr lang="en-US" sz="3500" dirty="0" err="1">
                <a:solidFill>
                  <a:srgbClr val="FF3300"/>
                </a:solidFill>
              </a:rPr>
              <a:t>mật</a:t>
            </a:r>
            <a:r>
              <a:rPr lang="en-US" sz="3500" dirty="0">
                <a:solidFill>
                  <a:srgbClr val="FF3300"/>
                </a:solidFill>
              </a:rPr>
              <a:t/>
            </a:r>
            <a:br>
              <a:rPr lang="en-US" sz="3500" dirty="0">
                <a:solidFill>
                  <a:srgbClr val="FF3300"/>
                </a:solidFill>
              </a:rPr>
            </a:br>
            <a:r>
              <a:rPr lang="en-US" sz="2600" dirty="0"/>
              <a:t>(</a:t>
            </a:r>
            <a:r>
              <a:rPr lang="en-US" sz="2600" dirty="0" err="1"/>
              <a:t>Đây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thẳng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mối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hệ</a:t>
            </a:r>
            <a:r>
              <a:rPr lang="en-US" sz="2600" dirty="0"/>
              <a:t> </a:t>
            </a:r>
            <a:r>
              <a:rPr lang="en-US" sz="2600" dirty="0" err="1"/>
              <a:t>đặc</a:t>
            </a:r>
            <a:r>
              <a:rPr lang="en-US" sz="2600" dirty="0"/>
              <a:t> </a:t>
            </a:r>
            <a:r>
              <a:rPr lang="en-US" sz="2600" dirty="0" err="1"/>
              <a:t>biệt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)</a:t>
            </a:r>
          </a:p>
        </p:txBody>
      </p:sp>
      <p:graphicFrame>
        <p:nvGraphicFramePr>
          <p:cNvPr id="69638" name="Group 6"/>
          <p:cNvGraphicFramePr>
            <a:graphicFrameLocks noGrp="1"/>
          </p:cNvGraphicFramePr>
          <p:nvPr/>
        </p:nvGraphicFramePr>
        <p:xfrm>
          <a:off x="457200" y="2332038"/>
          <a:ext cx="8229600" cy="858838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60" name="Group 28"/>
          <p:cNvGraphicFramePr>
            <a:graphicFrameLocks noGrp="1"/>
          </p:cNvGraphicFramePr>
          <p:nvPr/>
        </p:nvGraphicFramePr>
        <p:xfrm>
          <a:off x="323850" y="2195513"/>
          <a:ext cx="1008063" cy="1219200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66" name="Group 34"/>
          <p:cNvGraphicFramePr>
            <a:graphicFrameLocks noGrp="1"/>
          </p:cNvGraphicFramePr>
          <p:nvPr/>
        </p:nvGraphicFramePr>
        <p:xfrm>
          <a:off x="1331913" y="2203450"/>
          <a:ext cx="936625" cy="121920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72" name="Group 40"/>
          <p:cNvGraphicFramePr>
            <a:graphicFrameLocks noGrp="1"/>
          </p:cNvGraphicFramePr>
          <p:nvPr/>
        </p:nvGraphicFramePr>
        <p:xfrm>
          <a:off x="2268538" y="2195513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78" name="Group 46"/>
          <p:cNvGraphicFramePr>
            <a:graphicFrameLocks noGrp="1"/>
          </p:cNvGraphicFramePr>
          <p:nvPr/>
        </p:nvGraphicFramePr>
        <p:xfrm>
          <a:off x="3276600" y="2203450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84" name="Group 52"/>
          <p:cNvGraphicFramePr>
            <a:graphicFrameLocks noGrp="1"/>
          </p:cNvGraphicFramePr>
          <p:nvPr/>
        </p:nvGraphicFramePr>
        <p:xfrm>
          <a:off x="4211638" y="2212975"/>
          <a:ext cx="936625" cy="1203325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90" name="Group 58"/>
          <p:cNvGraphicFramePr>
            <a:graphicFrameLocks noGrp="1"/>
          </p:cNvGraphicFramePr>
          <p:nvPr/>
        </p:nvGraphicFramePr>
        <p:xfrm>
          <a:off x="5076825" y="2203450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96" name="Group 64"/>
          <p:cNvGraphicFramePr>
            <a:graphicFrameLocks noGrp="1"/>
          </p:cNvGraphicFramePr>
          <p:nvPr/>
        </p:nvGraphicFramePr>
        <p:xfrm>
          <a:off x="6011863" y="2203450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702" name="Group 70"/>
          <p:cNvGraphicFramePr>
            <a:graphicFrameLocks noGrp="1"/>
          </p:cNvGraphicFramePr>
          <p:nvPr/>
        </p:nvGraphicFramePr>
        <p:xfrm>
          <a:off x="7019925" y="2209800"/>
          <a:ext cx="865188" cy="121920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708" name="Group 76"/>
          <p:cNvGraphicFramePr>
            <a:graphicFrameLocks noGrp="1"/>
          </p:cNvGraphicFramePr>
          <p:nvPr/>
        </p:nvGraphicFramePr>
        <p:xfrm>
          <a:off x="7885113" y="2203450"/>
          <a:ext cx="863600" cy="12192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843213" y="3573463"/>
            <a:ext cx="4030662" cy="2527300"/>
            <a:chOff x="930" y="2341"/>
            <a:chExt cx="2539" cy="1592"/>
          </a:xfrm>
        </p:grpSpPr>
        <p:sp>
          <p:nvSpPr>
            <p:cNvPr id="69715" name="_s1032"/>
            <p:cNvSpPr>
              <a:spLocks noChangeArrowheads="1" noTextEdit="1"/>
            </p:cNvSpPr>
            <p:nvPr/>
          </p:nvSpPr>
          <p:spPr bwMode="auto">
            <a:xfrm>
              <a:off x="1066" y="2568"/>
              <a:ext cx="1270" cy="127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9716" name="Text Box 84"/>
            <p:cNvSpPr txBox="1">
              <a:spLocks noChangeArrowheads="1"/>
            </p:cNvSpPr>
            <p:nvPr/>
          </p:nvSpPr>
          <p:spPr bwMode="auto">
            <a:xfrm>
              <a:off x="1443" y="3066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●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69717" name="Text Box 85"/>
            <p:cNvSpPr txBox="1">
              <a:spLocks noChangeArrowheads="1"/>
            </p:cNvSpPr>
            <p:nvPr/>
          </p:nvSpPr>
          <p:spPr bwMode="auto">
            <a:xfrm>
              <a:off x="1395" y="2930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accent2"/>
                  </a:solidFill>
                </a:rPr>
                <a:t>O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69718" name="Line 86"/>
            <p:cNvSpPr>
              <a:spLocks noChangeShapeType="1"/>
            </p:cNvSpPr>
            <p:nvPr/>
          </p:nvSpPr>
          <p:spPr bwMode="auto">
            <a:xfrm>
              <a:off x="1474" y="2341"/>
              <a:ext cx="1633" cy="90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0" name="Line 88"/>
            <p:cNvSpPr>
              <a:spLocks noChangeShapeType="1"/>
            </p:cNvSpPr>
            <p:nvPr/>
          </p:nvSpPr>
          <p:spPr bwMode="auto">
            <a:xfrm>
              <a:off x="930" y="3848"/>
              <a:ext cx="2086" cy="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1" name="Line 89"/>
            <p:cNvSpPr>
              <a:spLocks noChangeShapeType="1"/>
            </p:cNvSpPr>
            <p:nvPr/>
          </p:nvSpPr>
          <p:spPr bwMode="auto">
            <a:xfrm flipH="1">
              <a:off x="1701" y="2614"/>
              <a:ext cx="27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2" name="Line 90"/>
            <p:cNvSpPr>
              <a:spLocks noChangeShapeType="1"/>
            </p:cNvSpPr>
            <p:nvPr/>
          </p:nvSpPr>
          <p:spPr bwMode="auto">
            <a:xfrm>
              <a:off x="1701" y="3203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3" name="Rectangle 91"/>
            <p:cNvSpPr>
              <a:spLocks noChangeArrowheads="1"/>
            </p:cNvSpPr>
            <p:nvPr/>
          </p:nvSpPr>
          <p:spPr bwMode="auto">
            <a:xfrm>
              <a:off x="1701" y="374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5" name="AutoShape 93"/>
            <p:cNvSpPr>
              <a:spLocks noChangeArrowheads="1"/>
            </p:cNvSpPr>
            <p:nvPr/>
          </p:nvSpPr>
          <p:spPr bwMode="auto">
            <a:xfrm rot="1729504" flipV="1">
              <a:off x="1941" y="2641"/>
              <a:ext cx="114" cy="136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6" name="Text Box 94"/>
            <p:cNvSpPr txBox="1">
              <a:spLocks noChangeArrowheads="1"/>
            </p:cNvSpPr>
            <p:nvPr/>
          </p:nvSpPr>
          <p:spPr bwMode="auto">
            <a:xfrm>
              <a:off x="2880" y="3702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69728" name="Text Box 96"/>
            <p:cNvSpPr txBox="1">
              <a:spLocks noChangeArrowheads="1"/>
            </p:cNvSpPr>
            <p:nvPr/>
          </p:nvSpPr>
          <p:spPr bwMode="auto">
            <a:xfrm>
              <a:off x="3061" y="305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685800"/>
            <a:ext cx="9144000" cy="6172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838200" y="2743200"/>
            <a:ext cx="2425700" cy="36933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VNI-Times" pitchFamily="2" charset="0"/>
              </a:rPr>
              <a:t>HDBT </a:t>
            </a:r>
            <a:r>
              <a:rPr lang="en-US" b="1" dirty="0">
                <a:latin typeface="VNI-Times" pitchFamily="2" charset="0"/>
              </a:rPr>
              <a:t>20/110 SGK</a:t>
            </a:r>
          </a:p>
        </p:txBody>
      </p:sp>
      <p:sp>
        <p:nvSpPr>
          <p:cNvPr id="3078" name="Text Box 60"/>
          <p:cNvSpPr txBox="1">
            <a:spLocks noChangeArrowheads="1"/>
          </p:cNvSpPr>
          <p:nvPr/>
        </p:nvSpPr>
        <p:spPr bwMode="auto">
          <a:xfrm>
            <a:off x="2193925" y="5141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5661" name="Rectangle 61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54062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VNI-Times" pitchFamily="2" charset="0"/>
              </a:rPr>
              <a:t>HÖÔÙNG DAÃN VEÀ NHAØ</a:t>
            </a:r>
          </a:p>
        </p:txBody>
      </p:sp>
      <p:graphicFrame>
        <p:nvGraphicFramePr>
          <p:cNvPr id="25668" name="Object 68"/>
          <p:cNvGraphicFramePr>
            <a:graphicFrameLocks noGrp="1" noChangeAspect="1"/>
          </p:cNvGraphicFramePr>
          <p:nvPr>
            <p:ph sz="half" idx="1"/>
          </p:nvPr>
        </p:nvGraphicFramePr>
        <p:xfrm>
          <a:off x="5486400" y="3886200"/>
          <a:ext cx="2111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111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762000" y="1524000"/>
            <a:ext cx="77764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-</a:t>
            </a:r>
            <a:r>
              <a:rPr lang="en-US" dirty="0" err="1">
                <a:latin typeface="VNI-Times" pitchFamily="2" charset="0"/>
              </a:rPr>
              <a:t>Naém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vöõng</a:t>
            </a:r>
            <a:r>
              <a:rPr lang="en-US" dirty="0">
                <a:latin typeface="VNI-Times" pitchFamily="2" charset="0"/>
              </a:rPr>
              <a:t> 3 </a:t>
            </a:r>
            <a:r>
              <a:rPr lang="en-US" dirty="0" err="1">
                <a:latin typeface="VNI-Times" pitchFamily="2" charset="0"/>
              </a:rPr>
              <a:t>vò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trí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töông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ñoái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cuûa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thaúng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vaø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troøn</a:t>
            </a:r>
            <a:r>
              <a:rPr lang="en-US" dirty="0">
                <a:latin typeface="VNI-Times" pitchFamily="2" charset="0"/>
              </a:rPr>
              <a:t>.</a:t>
            </a:r>
          </a:p>
          <a:p>
            <a:pPr algn="l"/>
            <a:r>
              <a:rPr lang="en-US" dirty="0">
                <a:latin typeface="VNI-Times" pitchFamily="2" charset="0"/>
              </a:rPr>
              <a:t>-</a:t>
            </a:r>
            <a:r>
              <a:rPr lang="en-US" dirty="0" err="1">
                <a:latin typeface="VNI-Times" pitchFamily="2" charset="0"/>
              </a:rPr>
              <a:t>Naém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vöõng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heä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thöùc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giöõa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khoaûng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caùch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töø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taâm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troøn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ñeán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thaúng</a:t>
            </a:r>
            <a:endParaRPr lang="en-US" dirty="0" smtClean="0">
              <a:latin typeface="VNI-Times" pitchFamily="2" charset="0"/>
            </a:endParaRPr>
          </a:p>
          <a:p>
            <a:pPr algn="l"/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vaø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baùn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kính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cuûa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troøn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VNI-Times" pitchFamily="2" charset="0"/>
              </a:rPr>
              <a:t>.</a:t>
            </a:r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838200" y="2362200"/>
            <a:ext cx="27289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-BTVN:18,19,20/110 SGK</a:t>
            </a:r>
          </a:p>
        </p:txBody>
      </p:sp>
      <p:sp>
        <p:nvSpPr>
          <p:cNvPr id="25666" name="Text Box 66"/>
          <p:cNvSpPr txBox="1">
            <a:spLocks noChangeArrowheads="1"/>
          </p:cNvSpPr>
          <p:nvPr/>
        </p:nvSpPr>
        <p:spPr bwMode="auto">
          <a:xfrm>
            <a:off x="4495800" y="3505200"/>
            <a:ext cx="31543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Ta </a:t>
            </a:r>
            <a:r>
              <a:rPr lang="en-US" dirty="0" err="1">
                <a:latin typeface="VNI-Times" pitchFamily="2" charset="0"/>
              </a:rPr>
              <a:t>coù:AB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laø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tieáp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tuyeán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cuûa</a:t>
            </a:r>
            <a:r>
              <a:rPr lang="en-US" dirty="0">
                <a:latin typeface="VNI-Times" pitchFamily="2" charset="0"/>
              </a:rPr>
              <a:t> (O)</a:t>
            </a:r>
          </a:p>
        </p:txBody>
      </p:sp>
      <p:sp>
        <p:nvSpPr>
          <p:cNvPr id="25667" name="Text Box 67"/>
          <p:cNvSpPr txBox="1">
            <a:spLocks noChangeArrowheads="1"/>
          </p:cNvSpPr>
          <p:nvPr/>
        </p:nvSpPr>
        <p:spPr bwMode="auto">
          <a:xfrm>
            <a:off x="4572000" y="3810000"/>
            <a:ext cx="3810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VNI-Times" pitchFamily="2" charset="0"/>
              </a:rPr>
              <a:t>Neân</a:t>
            </a:r>
            <a:r>
              <a:rPr lang="en-US" dirty="0">
                <a:latin typeface="VNI-Times" pitchFamily="2" charset="0"/>
              </a:rPr>
              <a:t> AB    </a:t>
            </a:r>
            <a:r>
              <a:rPr lang="en-US" dirty="0" smtClean="0">
                <a:latin typeface="VNI-Times" pitchFamily="2" charset="0"/>
              </a:rPr>
              <a:t> OB </a:t>
            </a:r>
            <a:r>
              <a:rPr lang="en-US" dirty="0" err="1">
                <a:latin typeface="VNI-Times" pitchFamily="2" charset="0"/>
              </a:rPr>
              <a:t>tại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smtClean="0">
                <a:latin typeface="VNI-Times" pitchFamily="2" charset="0"/>
              </a:rPr>
              <a:t>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VNI-Times" pitchFamily="2" charset="0"/>
              </a:rPr>
              <a:t> OB = 6cm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648200" y="4191000"/>
            <a:ext cx="31940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=&gt; Tam </a:t>
            </a:r>
            <a:r>
              <a:rPr lang="en-US" dirty="0" err="1">
                <a:latin typeface="VNI-Times" pitchFamily="2" charset="0"/>
              </a:rPr>
              <a:t>giaùc</a:t>
            </a:r>
            <a:r>
              <a:rPr lang="en-US" dirty="0">
                <a:latin typeface="VNI-Times" pitchFamily="2" charset="0"/>
              </a:rPr>
              <a:t> BOA </a:t>
            </a:r>
            <a:r>
              <a:rPr lang="en-US" dirty="0" err="1">
                <a:latin typeface="VNI-Times" pitchFamily="2" charset="0"/>
              </a:rPr>
              <a:t>vuoâng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taïi</a:t>
            </a:r>
            <a:r>
              <a:rPr lang="en-US" dirty="0">
                <a:latin typeface="VNI-Times" pitchFamily="2" charset="0"/>
              </a:rPr>
              <a:t> B </a:t>
            </a:r>
          </a:p>
        </p:txBody>
      </p:sp>
      <p:sp>
        <p:nvSpPr>
          <p:cNvPr id="3085" name="Text Box 71"/>
          <p:cNvSpPr txBox="1">
            <a:spLocks noChangeArrowheads="1"/>
          </p:cNvSpPr>
          <p:nvPr/>
        </p:nvSpPr>
        <p:spPr bwMode="auto">
          <a:xfrm>
            <a:off x="5089525" y="3617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5675" name="Object 7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4572000"/>
          <a:ext cx="25114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1434960" imgH="253800" progId="Equation.DSMT4">
                  <p:embed/>
                </p:oleObj>
              </mc:Choice>
              <mc:Fallback>
                <p:oleObj name="Equation" r:id="rId6" imgW="1434960" imgH="253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72000"/>
                        <a:ext cx="25114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AutoShape 81"/>
          <p:cNvSpPr>
            <a:spLocks noChangeAspect="1" noChangeArrowheads="1" noTextEdit="1"/>
          </p:cNvSpPr>
          <p:nvPr/>
        </p:nvSpPr>
        <p:spPr bwMode="auto">
          <a:xfrm rot="2280000">
            <a:off x="1639430" y="3352072"/>
            <a:ext cx="3352800" cy="276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Arc 83"/>
          <p:cNvSpPr>
            <a:spLocks/>
          </p:cNvSpPr>
          <p:nvPr/>
        </p:nvSpPr>
        <p:spPr bwMode="auto">
          <a:xfrm rot="2280000">
            <a:off x="2554419" y="4606878"/>
            <a:ext cx="1792052" cy="878154"/>
          </a:xfrm>
          <a:custGeom>
            <a:avLst/>
            <a:gdLst>
              <a:gd name="T0" fmla="*/ 0 w 30546"/>
              <a:gd name="T1" fmla="*/ 0 h 21600"/>
              <a:gd name="T2" fmla="*/ 0 w 30546"/>
              <a:gd name="T3" fmla="*/ 0 h 21600"/>
              <a:gd name="T4" fmla="*/ 0 w 30546"/>
              <a:gd name="T5" fmla="*/ 0 h 21600"/>
              <a:gd name="T6" fmla="*/ 0 60000 65536"/>
              <a:gd name="T7" fmla="*/ 0 60000 65536"/>
              <a:gd name="T8" fmla="*/ 0 60000 65536"/>
              <a:gd name="T9" fmla="*/ 0 w 30546"/>
              <a:gd name="T10" fmla="*/ 0 h 21600"/>
              <a:gd name="T11" fmla="*/ 30546 w 30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46" h="21600" fill="none" extrusionOk="0">
                <a:moveTo>
                  <a:pt x="0" y="6213"/>
                </a:moveTo>
                <a:cubicBezTo>
                  <a:pt x="4041" y="2231"/>
                  <a:pt x="9486" y="-1"/>
                  <a:pt x="15160" y="0"/>
                </a:cubicBezTo>
                <a:cubicBezTo>
                  <a:pt x="20944" y="0"/>
                  <a:pt x="26486" y="2319"/>
                  <a:pt x="30546" y="6439"/>
                </a:cubicBezTo>
              </a:path>
              <a:path w="30546" h="21600" stroke="0" extrusionOk="0">
                <a:moveTo>
                  <a:pt x="0" y="6213"/>
                </a:moveTo>
                <a:cubicBezTo>
                  <a:pt x="4041" y="2231"/>
                  <a:pt x="9486" y="-1"/>
                  <a:pt x="15160" y="0"/>
                </a:cubicBezTo>
                <a:cubicBezTo>
                  <a:pt x="20944" y="0"/>
                  <a:pt x="26486" y="2319"/>
                  <a:pt x="30546" y="6439"/>
                </a:cubicBezTo>
                <a:lnTo>
                  <a:pt x="15160" y="21600"/>
                </a:lnTo>
                <a:close/>
              </a:path>
            </a:pathLst>
          </a:custGeom>
          <a:noFill/>
          <a:ln w="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Arc 84"/>
          <p:cNvSpPr>
            <a:spLocks/>
          </p:cNvSpPr>
          <p:nvPr/>
        </p:nvSpPr>
        <p:spPr bwMode="auto">
          <a:xfrm rot="5400000">
            <a:off x="1786749" y="4233051"/>
            <a:ext cx="1052513" cy="1273211"/>
          </a:xfrm>
          <a:custGeom>
            <a:avLst/>
            <a:gdLst>
              <a:gd name="T0" fmla="*/ 0 w 17704"/>
              <a:gd name="T1" fmla="*/ 0 h 21600"/>
              <a:gd name="T2" fmla="*/ 0 w 17704"/>
              <a:gd name="T3" fmla="*/ 0 h 21600"/>
              <a:gd name="T4" fmla="*/ 0 w 17704"/>
              <a:gd name="T5" fmla="*/ 0 h 21600"/>
              <a:gd name="T6" fmla="*/ 0 60000 65536"/>
              <a:gd name="T7" fmla="*/ 0 60000 65536"/>
              <a:gd name="T8" fmla="*/ 0 60000 65536"/>
              <a:gd name="T9" fmla="*/ 0 w 17704"/>
              <a:gd name="T10" fmla="*/ 0 h 21600"/>
              <a:gd name="T11" fmla="*/ 17704 w 177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4" h="21600" fill="none" extrusionOk="0">
                <a:moveTo>
                  <a:pt x="0" y="1902"/>
                </a:moveTo>
                <a:cubicBezTo>
                  <a:pt x="2786" y="648"/>
                  <a:pt x="5807" y="-1"/>
                  <a:pt x="8863" y="0"/>
                </a:cubicBezTo>
                <a:cubicBezTo>
                  <a:pt x="11910" y="0"/>
                  <a:pt x="14923" y="644"/>
                  <a:pt x="17703" y="1892"/>
                </a:cubicBezTo>
              </a:path>
              <a:path w="17704" h="21600" stroke="0" extrusionOk="0">
                <a:moveTo>
                  <a:pt x="0" y="1902"/>
                </a:moveTo>
                <a:cubicBezTo>
                  <a:pt x="2786" y="648"/>
                  <a:pt x="5807" y="-1"/>
                  <a:pt x="8863" y="0"/>
                </a:cubicBezTo>
                <a:cubicBezTo>
                  <a:pt x="11910" y="0"/>
                  <a:pt x="14923" y="644"/>
                  <a:pt x="17703" y="1892"/>
                </a:cubicBezTo>
                <a:lnTo>
                  <a:pt x="8863" y="21600"/>
                </a:lnTo>
                <a:close/>
              </a:path>
            </a:pathLst>
          </a:custGeom>
          <a:noFill/>
          <a:ln w="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Oval 85"/>
          <p:cNvSpPr>
            <a:spLocks noChangeArrowheads="1"/>
          </p:cNvSpPr>
          <p:nvPr/>
        </p:nvSpPr>
        <p:spPr bwMode="auto">
          <a:xfrm rot="2280000">
            <a:off x="1736233" y="3236934"/>
            <a:ext cx="2174875" cy="2165941"/>
          </a:xfrm>
          <a:prstGeom prst="ellips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87"/>
          <p:cNvSpPr>
            <a:spLocks noChangeShapeType="1"/>
          </p:cNvSpPr>
          <p:nvPr/>
        </p:nvSpPr>
        <p:spPr bwMode="auto">
          <a:xfrm rot="2280000" flipH="1">
            <a:off x="2211748" y="4702451"/>
            <a:ext cx="1815122" cy="1405718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88"/>
          <p:cNvSpPr>
            <a:spLocks noChangeShapeType="1"/>
          </p:cNvSpPr>
          <p:nvPr/>
        </p:nvSpPr>
        <p:spPr bwMode="auto">
          <a:xfrm rot="2280000">
            <a:off x="2979652" y="5202050"/>
            <a:ext cx="127739" cy="178047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89"/>
          <p:cNvSpPr>
            <a:spLocks noChangeShapeType="1"/>
          </p:cNvSpPr>
          <p:nvPr/>
        </p:nvSpPr>
        <p:spPr bwMode="auto">
          <a:xfrm rot="2280000">
            <a:off x="2491007" y="4456474"/>
            <a:ext cx="656788" cy="840651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97" name="Line 90"/>
          <p:cNvSpPr>
            <a:spLocks noChangeShapeType="1"/>
          </p:cNvSpPr>
          <p:nvPr/>
        </p:nvSpPr>
        <p:spPr bwMode="auto">
          <a:xfrm rot="2280000" flipH="1">
            <a:off x="2843629" y="5111230"/>
            <a:ext cx="180140" cy="140741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91"/>
          <p:cNvSpPr>
            <a:spLocks noChangeShapeType="1"/>
          </p:cNvSpPr>
          <p:nvPr/>
        </p:nvSpPr>
        <p:spPr bwMode="auto">
          <a:xfrm rot="2280000" flipV="1">
            <a:off x="2644465" y="4851447"/>
            <a:ext cx="1797670" cy="50704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Rectangle 92"/>
          <p:cNvSpPr>
            <a:spLocks noChangeArrowheads="1"/>
          </p:cNvSpPr>
          <p:nvPr/>
        </p:nvSpPr>
        <p:spPr bwMode="auto">
          <a:xfrm rot="2280000">
            <a:off x="3525002" y="4450728"/>
            <a:ext cx="420688" cy="2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VNI-Times" pitchFamily="2" charset="0"/>
              </a:rPr>
              <a:t>10 cm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100" name="Rectangle 93"/>
          <p:cNvSpPr>
            <a:spLocks noChangeArrowheads="1"/>
          </p:cNvSpPr>
          <p:nvPr/>
        </p:nvSpPr>
        <p:spPr bwMode="auto">
          <a:xfrm rot="120000">
            <a:off x="2899156" y="4805910"/>
            <a:ext cx="307975" cy="2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VNI-Times" pitchFamily="2" charset="0"/>
              </a:rPr>
              <a:t>6cm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101" name="Rectangle 94"/>
          <p:cNvSpPr>
            <a:spLocks noChangeArrowheads="1"/>
          </p:cNvSpPr>
          <p:nvPr/>
        </p:nvSpPr>
        <p:spPr bwMode="auto">
          <a:xfrm rot="60000">
            <a:off x="4274685" y="5253224"/>
            <a:ext cx="223838" cy="3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VNI-Times" pitchFamily="2" charset="0"/>
              </a:rPr>
              <a:t>A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102" name="Rectangle 95"/>
          <p:cNvSpPr>
            <a:spLocks noChangeArrowheads="1"/>
          </p:cNvSpPr>
          <p:nvPr/>
        </p:nvSpPr>
        <p:spPr bwMode="auto">
          <a:xfrm>
            <a:off x="2743200" y="5410200"/>
            <a:ext cx="223838" cy="3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VNI-Times" pitchFamily="2" charset="0"/>
              </a:rPr>
              <a:t>B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088" name="AutoShape 9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864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71"/>
          <p:cNvGrpSpPr>
            <a:grpSpLocks/>
          </p:cNvGrpSpPr>
          <p:nvPr/>
        </p:nvGrpSpPr>
        <p:grpSpPr bwMode="auto">
          <a:xfrm>
            <a:off x="9753600" y="3124200"/>
            <a:ext cx="1143000" cy="2286000"/>
            <a:chOff x="2064" y="240"/>
            <a:chExt cx="2064" cy="3168"/>
          </a:xfrm>
        </p:grpSpPr>
        <p:grpSp>
          <p:nvGrpSpPr>
            <p:cNvPr id="89" name="Group 72"/>
            <p:cNvGrpSpPr>
              <a:grpSpLocks/>
            </p:cNvGrpSpPr>
            <p:nvPr/>
          </p:nvGrpSpPr>
          <p:grpSpPr bwMode="auto">
            <a:xfrm>
              <a:off x="2069" y="240"/>
              <a:ext cx="2059" cy="3168"/>
              <a:chOff x="1584" y="2448"/>
              <a:chExt cx="768" cy="1344"/>
            </a:xfrm>
          </p:grpSpPr>
          <p:sp>
            <p:nvSpPr>
              <p:cNvPr id="142" name="AutoShape 73"/>
              <p:cNvSpPr>
                <a:spLocks noChangeArrowheads="1"/>
              </p:cNvSpPr>
              <p:nvPr/>
            </p:nvSpPr>
            <p:spPr bwMode="auto">
              <a:xfrm rot="16200000" flipV="1">
                <a:off x="1296" y="2736"/>
                <a:ext cx="1344" cy="768"/>
              </a:xfrm>
              <a:prstGeom prst="rtTriangle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3" name="AutoShape 74"/>
              <p:cNvSpPr>
                <a:spLocks noChangeArrowheads="1"/>
              </p:cNvSpPr>
              <p:nvPr/>
            </p:nvSpPr>
            <p:spPr bwMode="auto">
              <a:xfrm>
                <a:off x="1737" y="2935"/>
                <a:ext cx="349" cy="717"/>
              </a:xfrm>
              <a:prstGeom prst="rtTriangle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90" name="Group 75"/>
            <p:cNvGrpSpPr>
              <a:grpSpLocks/>
            </p:cNvGrpSpPr>
            <p:nvPr/>
          </p:nvGrpSpPr>
          <p:grpSpPr bwMode="auto">
            <a:xfrm>
              <a:off x="2064" y="398"/>
              <a:ext cx="163" cy="2858"/>
              <a:chOff x="2064" y="398"/>
              <a:chExt cx="163" cy="2858"/>
            </a:xfrm>
          </p:grpSpPr>
          <p:sp>
            <p:nvSpPr>
              <p:cNvPr id="91" name="Line 76"/>
              <p:cNvSpPr>
                <a:spLocks noChangeShapeType="1"/>
              </p:cNvSpPr>
              <p:nvPr/>
            </p:nvSpPr>
            <p:spPr bwMode="auto">
              <a:xfrm rot="-5400000">
                <a:off x="2148" y="317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7"/>
              <p:cNvSpPr>
                <a:spLocks noChangeShapeType="1"/>
              </p:cNvSpPr>
              <p:nvPr/>
            </p:nvSpPr>
            <p:spPr bwMode="auto">
              <a:xfrm rot="-5400000">
                <a:off x="2148" y="312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8"/>
              <p:cNvSpPr>
                <a:spLocks noChangeShapeType="1"/>
              </p:cNvSpPr>
              <p:nvPr/>
            </p:nvSpPr>
            <p:spPr bwMode="auto">
              <a:xfrm rot="-5400000">
                <a:off x="2148" y="306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 rot="-5400000">
                <a:off x="2148" y="300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 rot="-5400000">
                <a:off x="2148" y="294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1"/>
              <p:cNvSpPr>
                <a:spLocks noChangeShapeType="1"/>
              </p:cNvSpPr>
              <p:nvPr/>
            </p:nvSpPr>
            <p:spPr bwMode="auto">
              <a:xfrm rot="-5400000">
                <a:off x="2148" y="289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2"/>
              <p:cNvSpPr>
                <a:spLocks noChangeShapeType="1"/>
              </p:cNvSpPr>
              <p:nvPr/>
            </p:nvSpPr>
            <p:spPr bwMode="auto">
              <a:xfrm rot="-5400000">
                <a:off x="2148" y="283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83"/>
              <p:cNvSpPr>
                <a:spLocks noChangeShapeType="1"/>
              </p:cNvSpPr>
              <p:nvPr/>
            </p:nvSpPr>
            <p:spPr bwMode="auto">
              <a:xfrm rot="-5400000">
                <a:off x="2148" y="2775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4"/>
              <p:cNvSpPr>
                <a:spLocks noChangeShapeType="1"/>
              </p:cNvSpPr>
              <p:nvPr/>
            </p:nvSpPr>
            <p:spPr bwMode="auto">
              <a:xfrm rot="-5400000">
                <a:off x="2146" y="271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/>
            </p:nvSpPr>
            <p:spPr bwMode="auto">
              <a:xfrm rot="-5400000">
                <a:off x="2146" y="2661"/>
                <a:ext cx="0" cy="15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/>
            </p:nvSpPr>
            <p:spPr bwMode="auto">
              <a:xfrm rot="-5400000">
                <a:off x="2146" y="260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/>
            </p:nvSpPr>
            <p:spPr bwMode="auto">
              <a:xfrm rot="-5400000">
                <a:off x="2146" y="254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/>
            </p:nvSpPr>
            <p:spPr bwMode="auto">
              <a:xfrm rot="-5400000">
                <a:off x="2146" y="249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/>
            </p:nvSpPr>
            <p:spPr bwMode="auto">
              <a:xfrm rot="-5400000">
                <a:off x="2146" y="243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rot="-5400000">
                <a:off x="2146" y="237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 rot="-5400000">
                <a:off x="2146" y="231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 rot="-5400000">
                <a:off x="2146" y="226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 rot="-5400000">
                <a:off x="2146" y="214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 rot="-5400000">
                <a:off x="2146" y="220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 rot="-5400000">
                <a:off x="2146" y="208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 rot="-5400000">
                <a:off x="2146" y="191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7"/>
              <p:cNvSpPr>
                <a:spLocks noChangeShapeType="1"/>
              </p:cNvSpPr>
              <p:nvPr/>
            </p:nvSpPr>
            <p:spPr bwMode="auto">
              <a:xfrm rot="-5400000">
                <a:off x="2146" y="1975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98"/>
              <p:cNvSpPr>
                <a:spLocks noChangeShapeType="1"/>
              </p:cNvSpPr>
              <p:nvPr/>
            </p:nvSpPr>
            <p:spPr bwMode="auto">
              <a:xfrm rot="-5400000">
                <a:off x="2146" y="203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99"/>
              <p:cNvSpPr>
                <a:spLocks noChangeShapeType="1"/>
              </p:cNvSpPr>
              <p:nvPr/>
            </p:nvSpPr>
            <p:spPr bwMode="auto">
              <a:xfrm rot="-5400000">
                <a:off x="2146" y="186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0"/>
              <p:cNvSpPr>
                <a:spLocks noChangeShapeType="1"/>
              </p:cNvSpPr>
              <p:nvPr/>
            </p:nvSpPr>
            <p:spPr bwMode="auto">
              <a:xfrm rot="-5400000">
                <a:off x="2146" y="1745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1"/>
              <p:cNvSpPr>
                <a:spLocks noChangeShapeType="1"/>
              </p:cNvSpPr>
              <p:nvPr/>
            </p:nvSpPr>
            <p:spPr bwMode="auto">
              <a:xfrm rot="-5400000">
                <a:off x="2146" y="180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2"/>
              <p:cNvSpPr>
                <a:spLocks noChangeShapeType="1"/>
              </p:cNvSpPr>
              <p:nvPr/>
            </p:nvSpPr>
            <p:spPr bwMode="auto">
              <a:xfrm rot="-5400000">
                <a:off x="2146" y="163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03"/>
              <p:cNvSpPr>
                <a:spLocks noChangeShapeType="1"/>
              </p:cNvSpPr>
              <p:nvPr/>
            </p:nvSpPr>
            <p:spPr bwMode="auto">
              <a:xfrm rot="-5400000">
                <a:off x="2146" y="168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04"/>
              <p:cNvSpPr>
                <a:spLocks noChangeShapeType="1"/>
              </p:cNvSpPr>
              <p:nvPr/>
            </p:nvSpPr>
            <p:spPr bwMode="auto">
              <a:xfrm rot="-5400000">
                <a:off x="2146" y="157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05"/>
              <p:cNvSpPr>
                <a:spLocks noChangeShapeType="1"/>
              </p:cNvSpPr>
              <p:nvPr/>
            </p:nvSpPr>
            <p:spPr bwMode="auto">
              <a:xfrm rot="-5400000">
                <a:off x="2146" y="146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06"/>
              <p:cNvSpPr>
                <a:spLocks noChangeShapeType="1"/>
              </p:cNvSpPr>
              <p:nvPr/>
            </p:nvSpPr>
            <p:spPr bwMode="auto">
              <a:xfrm rot="-5400000">
                <a:off x="2146" y="151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07"/>
              <p:cNvSpPr>
                <a:spLocks noChangeShapeType="1"/>
              </p:cNvSpPr>
              <p:nvPr/>
            </p:nvSpPr>
            <p:spPr bwMode="auto">
              <a:xfrm rot="-5400000">
                <a:off x="2146" y="140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8"/>
              <p:cNvSpPr>
                <a:spLocks noChangeShapeType="1"/>
              </p:cNvSpPr>
              <p:nvPr/>
            </p:nvSpPr>
            <p:spPr bwMode="auto">
              <a:xfrm rot="-5400000">
                <a:off x="2146" y="134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09"/>
              <p:cNvSpPr>
                <a:spLocks noChangeShapeType="1"/>
              </p:cNvSpPr>
              <p:nvPr/>
            </p:nvSpPr>
            <p:spPr bwMode="auto">
              <a:xfrm rot="-5400000">
                <a:off x="2146" y="128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10"/>
              <p:cNvSpPr>
                <a:spLocks noChangeShapeType="1"/>
              </p:cNvSpPr>
              <p:nvPr/>
            </p:nvSpPr>
            <p:spPr bwMode="auto">
              <a:xfrm rot="-5400000">
                <a:off x="2146" y="123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 rot="-5400000">
                <a:off x="2146" y="117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12"/>
              <p:cNvSpPr>
                <a:spLocks noChangeShapeType="1"/>
              </p:cNvSpPr>
              <p:nvPr/>
            </p:nvSpPr>
            <p:spPr bwMode="auto">
              <a:xfrm rot="-5400000">
                <a:off x="2146" y="111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13"/>
              <p:cNvSpPr>
                <a:spLocks noChangeShapeType="1"/>
              </p:cNvSpPr>
              <p:nvPr/>
            </p:nvSpPr>
            <p:spPr bwMode="auto">
              <a:xfrm rot="-5400000">
                <a:off x="2146" y="105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14"/>
              <p:cNvSpPr>
                <a:spLocks noChangeShapeType="1"/>
              </p:cNvSpPr>
              <p:nvPr/>
            </p:nvSpPr>
            <p:spPr bwMode="auto">
              <a:xfrm rot="-5400000">
                <a:off x="2146" y="100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15"/>
              <p:cNvSpPr>
                <a:spLocks noChangeShapeType="1"/>
              </p:cNvSpPr>
              <p:nvPr/>
            </p:nvSpPr>
            <p:spPr bwMode="auto">
              <a:xfrm rot="-5400000">
                <a:off x="2146" y="94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16"/>
              <p:cNvSpPr>
                <a:spLocks noChangeShapeType="1"/>
              </p:cNvSpPr>
              <p:nvPr/>
            </p:nvSpPr>
            <p:spPr bwMode="auto">
              <a:xfrm rot="-5400000">
                <a:off x="2146" y="88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17"/>
              <p:cNvSpPr>
                <a:spLocks noChangeShapeType="1"/>
              </p:cNvSpPr>
              <p:nvPr/>
            </p:nvSpPr>
            <p:spPr bwMode="auto">
              <a:xfrm rot="-5400000">
                <a:off x="2144" y="77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18"/>
              <p:cNvSpPr>
                <a:spLocks noChangeShapeType="1"/>
              </p:cNvSpPr>
              <p:nvPr/>
            </p:nvSpPr>
            <p:spPr bwMode="auto">
              <a:xfrm rot="-5400000">
                <a:off x="2144" y="83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19"/>
              <p:cNvSpPr>
                <a:spLocks noChangeShapeType="1"/>
              </p:cNvSpPr>
              <p:nvPr/>
            </p:nvSpPr>
            <p:spPr bwMode="auto">
              <a:xfrm rot="-5400000">
                <a:off x="2144" y="71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20"/>
              <p:cNvSpPr>
                <a:spLocks noChangeShapeType="1"/>
              </p:cNvSpPr>
              <p:nvPr/>
            </p:nvSpPr>
            <p:spPr bwMode="auto">
              <a:xfrm rot="-5400000">
                <a:off x="2144" y="60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21"/>
              <p:cNvSpPr>
                <a:spLocks noChangeShapeType="1"/>
              </p:cNvSpPr>
              <p:nvPr/>
            </p:nvSpPr>
            <p:spPr bwMode="auto">
              <a:xfrm rot="-5400000">
                <a:off x="2144" y="66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22"/>
              <p:cNvSpPr>
                <a:spLocks noChangeShapeType="1"/>
              </p:cNvSpPr>
              <p:nvPr/>
            </p:nvSpPr>
            <p:spPr bwMode="auto">
              <a:xfrm rot="-5400000">
                <a:off x="2144" y="49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3"/>
              <p:cNvSpPr>
                <a:spLocks noChangeShapeType="1"/>
              </p:cNvSpPr>
              <p:nvPr/>
            </p:nvSpPr>
            <p:spPr bwMode="auto">
              <a:xfrm rot="-5400000">
                <a:off x="2144" y="54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24"/>
              <p:cNvSpPr>
                <a:spLocks noChangeShapeType="1"/>
              </p:cNvSpPr>
              <p:nvPr/>
            </p:nvSpPr>
            <p:spPr bwMode="auto">
              <a:xfrm rot="-5400000">
                <a:off x="2144" y="43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25"/>
              <p:cNvSpPr>
                <a:spLocks noChangeShapeType="1"/>
              </p:cNvSpPr>
              <p:nvPr/>
            </p:nvSpPr>
            <p:spPr bwMode="auto">
              <a:xfrm rot="-5400000">
                <a:off x="2144" y="31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26"/>
              <p:cNvSpPr>
                <a:spLocks noChangeShapeType="1"/>
              </p:cNvSpPr>
              <p:nvPr/>
            </p:nvSpPr>
            <p:spPr bwMode="auto">
              <a:xfrm rot="-5400000">
                <a:off x="2144" y="37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4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12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VNI-Times" pitchFamily="2" charset="0"/>
              </a:rPr>
              <a:t>O</a:t>
            </a:r>
            <a:r>
              <a:rPr lang="en-US" b="1" dirty="0"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C:\Users\Admin\Desktop\hoasa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250" y="1447800"/>
            <a:ext cx="7943850" cy="3878263"/>
            <a:chOff x="300" y="912"/>
            <a:chExt cx="5004" cy="2443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348" y="912"/>
              <a:ext cx="4956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TimeH" pitchFamily="34" charset="0"/>
                </a:rPr>
                <a:t>  </a:t>
              </a:r>
              <a:endParaRPr lang="en-US" sz="6600" b="1" dirty="0">
                <a:solidFill>
                  <a:srgbClr val="00FF00"/>
                </a:solidFill>
                <a:latin typeface=".VnTimeH" pitchFamily="34" charset="0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00" y="2832"/>
              <a:ext cx="4956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TimeH" pitchFamily="34" charset="0"/>
                </a:rPr>
                <a:t>  </a:t>
              </a:r>
              <a:r>
                <a:rPr lang="en-US" sz="3600" b="1" i="1" dirty="0" err="1">
                  <a:solidFill>
                    <a:srgbClr val="FFFF00"/>
                  </a:solidFill>
                  <a:latin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FF00"/>
                  </a:solidFill>
                  <a:latin typeface="Times New Roman" pitchFamily="18" charset="0"/>
                </a:rPr>
                <a:t>thực</a:t>
              </a:r>
              <a:r>
                <a:rPr lang="en-US" sz="3600" b="1" i="1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FF00"/>
                  </a:solidFill>
                  <a:latin typeface="Times New Roman" pitchFamily="18" charset="0"/>
                </a:rPr>
                <a:t>hiện</a:t>
              </a:r>
              <a:r>
                <a:rPr lang="en-US" sz="3600" b="1" i="1" dirty="0">
                  <a:solidFill>
                    <a:srgbClr val="FFFF00"/>
                  </a:solidFill>
                  <a:latin typeface="Times New Roman" pitchFamily="18" charset="0"/>
                </a:rPr>
                <a:t>: GV Cao </a:t>
              </a:r>
              <a:r>
                <a:rPr lang="en-US" sz="3600" b="1" i="1" dirty="0" err="1">
                  <a:solidFill>
                    <a:srgbClr val="FFFF00"/>
                  </a:solidFill>
                  <a:latin typeface="Times New Roman" pitchFamily="18" charset="0"/>
                </a:rPr>
                <a:t>Thị</a:t>
              </a:r>
              <a:r>
                <a:rPr lang="en-US" sz="3600" b="1" i="1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FF00"/>
                  </a:solidFill>
                  <a:latin typeface="Times New Roman" pitchFamily="18" charset="0"/>
                </a:rPr>
                <a:t>Huệ</a:t>
              </a:r>
              <a:endParaRPr lang="en-US" sz="3600" i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8650" y="1828800"/>
            <a:ext cx="7867650" cy="25853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TimeH" pitchFamily="34" charset="0"/>
              </a:rPr>
              <a:t>  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18" charset="0"/>
              </a:rPr>
              <a:t>CẢM ƠN QUÝ THẦY CÔ VÀ CÁC EM HỌC SINH</a:t>
            </a:r>
            <a:endParaRPr lang="en-US" sz="5400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803043" y="1524000"/>
            <a:ext cx="12350839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§4.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52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5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7938"/>
            <a:ext cx="9086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8" y="115888"/>
            <a:ext cx="3587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6532563"/>
            <a:ext cx="9144001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-136525"/>
            <a:ext cx="42068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8715375" y="6581775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4</a:t>
            </a:r>
          </a:p>
        </p:txBody>
      </p:sp>
      <p:pic>
        <p:nvPicPr>
          <p:cNvPr id="15" name="Picture 13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7825" y="4995863"/>
            <a:ext cx="14398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0925" y="4848225"/>
            <a:ext cx="14398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7050" y="4492625"/>
            <a:ext cx="14398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071563" y="5770563"/>
            <a:ext cx="66960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8425" y="746125"/>
          <a:ext cx="263207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-50800" y="111125"/>
            <a:ext cx="841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3" name="Rectangle 13"/>
          <p:cNvSpPr>
            <a:spLocks noChangeArrowheads="1"/>
          </p:cNvSpPr>
          <p:nvPr/>
        </p:nvSpPr>
        <p:spPr bwMode="auto">
          <a:xfrm>
            <a:off x="-131763" y="573088"/>
            <a:ext cx="3111501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sz="18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42" name="TextBox 21"/>
          <p:cNvSpPr txBox="1">
            <a:spLocks noChangeArrowheads="1"/>
          </p:cNvSpPr>
          <p:nvPr/>
        </p:nvSpPr>
        <p:spPr bwMode="auto">
          <a:xfrm>
            <a:off x="8678863" y="6581775"/>
            <a:ext cx="471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713038" y="746125"/>
          <a:ext cx="346392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65438" y="604838"/>
            <a:ext cx="310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76963" y="747713"/>
          <a:ext cx="2954337" cy="6059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74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399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04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062663" y="584200"/>
            <a:ext cx="311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24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136"/>
            <a:ext cx="9144000" cy="304800"/>
          </a:xfrm>
          <a:solidFill>
            <a:srgbClr val="99FF33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334000" y="457200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7138" y="809416"/>
            <a:ext cx="484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3725" y="1252819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(O; R)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B.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(O)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" y="445626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b="1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086475" y="1506537"/>
            <a:ext cx="2590800" cy="2590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7381875" y="28019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491538" y="33543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176963" y="3321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458075" y="2497137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O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10200" y="2971800"/>
            <a:ext cx="3733800" cy="457200"/>
            <a:chOff x="912" y="3312"/>
            <a:chExt cx="3744" cy="288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008" y="3552"/>
              <a:ext cx="3648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912" y="3312"/>
              <a:ext cx="202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latin typeface="Arial" charset="0"/>
                </a:rPr>
                <a:t>a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791199" y="3221037"/>
            <a:ext cx="3228391" cy="769938"/>
            <a:chOff x="1172" y="2736"/>
            <a:chExt cx="1569" cy="485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172" y="2736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.VnTime" pitchFamily="34" charset="0"/>
                </a:rPr>
                <a:t>A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2501" y="2760"/>
              <a:ext cx="240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.VnTime" pitchFamily="34" charset="0"/>
                </a:rPr>
                <a:t> </a:t>
              </a:r>
              <a:r>
                <a:rPr lang="en-US" sz="2400" dirty="0">
                  <a:latin typeface=".VnTime" pitchFamily="34" charset="0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-90508"/>
            <a:ext cx="4953000" cy="34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82417"/>
              </p:ext>
            </p:extLst>
          </p:nvPr>
        </p:nvGraphicFramePr>
        <p:xfrm>
          <a:off x="273432" y="4564797"/>
          <a:ext cx="4391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2" name="Equation" r:id="rId4" imgW="2298700" imgH="254000" progId="Equation.DSMT4">
                  <p:embed/>
                </p:oleObj>
              </mc:Choice>
              <mc:Fallback>
                <p:oleObj name="Equation" r:id="rId4" imgW="2298700" imgH="2540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32" y="4564797"/>
                        <a:ext cx="4391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38200" y="657225"/>
            <a:ext cx="2895600" cy="2224088"/>
            <a:chOff x="838200" y="657225"/>
            <a:chExt cx="2895600" cy="2224088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700" y="657225"/>
              <a:ext cx="24003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838200" y="25146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3352800" y="2362200"/>
              <a:ext cx="3413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99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1266952" y="2454529"/>
              <a:ext cx="441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2611437" y="2438400"/>
              <a:ext cx="441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2209800" y="1752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15"/>
            <p:cNvGrpSpPr>
              <a:grpSpLocks/>
            </p:cNvGrpSpPr>
            <p:nvPr/>
          </p:nvGrpSpPr>
          <p:grpSpPr bwMode="auto">
            <a:xfrm>
              <a:off x="2209800" y="2362200"/>
              <a:ext cx="152400" cy="152400"/>
              <a:chOff x="1392" y="3120"/>
              <a:chExt cx="96" cy="96"/>
            </a:xfrm>
          </p:grpSpPr>
          <p:sp>
            <p:nvSpPr>
              <p:cNvPr id="53" name="Line 16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7"/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1917700" y="2193925"/>
              <a:ext cx="368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99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H="1">
              <a:off x="1600200" y="17526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1524000" y="1828800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grpSp>
          <p:nvGrpSpPr>
            <p:cNvPr id="58" name="Group 24"/>
            <p:cNvGrpSpPr>
              <a:grpSpLocks/>
            </p:cNvGrpSpPr>
            <p:nvPr/>
          </p:nvGrpSpPr>
          <p:grpSpPr bwMode="auto">
            <a:xfrm>
              <a:off x="2209800" y="2362200"/>
              <a:ext cx="152400" cy="152400"/>
              <a:chOff x="1392" y="3120"/>
              <a:chExt cx="96" cy="96"/>
            </a:xfrm>
          </p:grpSpPr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46468" y="3597275"/>
            <a:ext cx="421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OA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8113" y="3733800"/>
            <a:ext cx="3773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OH = 0 &lt; 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8425" y="746125"/>
          <a:ext cx="263207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-50800" y="111125"/>
            <a:ext cx="841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3" name="Rectangle 13"/>
          <p:cNvSpPr>
            <a:spLocks noChangeArrowheads="1"/>
          </p:cNvSpPr>
          <p:nvPr/>
        </p:nvSpPr>
        <p:spPr bwMode="auto">
          <a:xfrm>
            <a:off x="-131763" y="573088"/>
            <a:ext cx="3111501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sz="18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36" name="TextBox 45"/>
          <p:cNvSpPr txBox="1">
            <a:spLocks noChangeArrowheads="1"/>
          </p:cNvSpPr>
          <p:nvPr/>
        </p:nvSpPr>
        <p:spPr bwMode="auto">
          <a:xfrm>
            <a:off x="55563" y="4117975"/>
            <a:ext cx="284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 </a:t>
            </a:r>
          </a:p>
        </p:txBody>
      </p:sp>
      <p:sp>
        <p:nvSpPr>
          <p:cNvPr id="13337" name="TextBox 46"/>
          <p:cNvSpPr txBox="1">
            <a:spLocks noChangeArrowheads="1"/>
          </p:cNvSpPr>
          <p:nvPr/>
        </p:nvSpPr>
        <p:spPr bwMode="auto">
          <a:xfrm>
            <a:off x="33338" y="4597400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a </a:t>
            </a:r>
            <a:r>
              <a:rPr lang="en-US" altLang="en-US" sz="2000" dirty="0" err="1">
                <a:latin typeface="Arial" charset="0"/>
              </a:rPr>
              <a:t>là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cát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tuyến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của</a:t>
            </a:r>
            <a:r>
              <a:rPr lang="en-US" altLang="en-US" sz="2000" dirty="0">
                <a:latin typeface="Arial" charset="0"/>
              </a:rPr>
              <a:t> (O)</a:t>
            </a:r>
          </a:p>
        </p:txBody>
      </p:sp>
      <p:graphicFrame>
        <p:nvGraphicFramePr>
          <p:cNvPr id="13339" name="Object 80"/>
          <p:cNvGraphicFramePr>
            <a:graphicFrameLocks noChangeAspect="1"/>
          </p:cNvGraphicFramePr>
          <p:nvPr/>
        </p:nvGraphicFramePr>
        <p:xfrm>
          <a:off x="146050" y="5648325"/>
          <a:ext cx="2638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Equation" r:id="rId3" imgW="1473200" imgH="254000" progId="Equation.DSMT4">
                  <p:embed/>
                </p:oleObj>
              </mc:Choice>
              <mc:Fallback>
                <p:oleObj name="Equation" r:id="rId3" imgW="1473200" imgH="254000" progId="Equation.DSMT4">
                  <p:embed/>
                  <p:pic>
                    <p:nvPicPr>
                      <p:cNvPr id="13339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48325"/>
                        <a:ext cx="26384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0" name="Object 17"/>
          <p:cNvGraphicFramePr>
            <a:graphicFrameLocks noChangeAspect="1"/>
          </p:cNvGraphicFramePr>
          <p:nvPr/>
        </p:nvGraphicFramePr>
        <p:xfrm>
          <a:off x="146050" y="5178425"/>
          <a:ext cx="1479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Equation" r:id="rId5" imgW="774364" imgH="203112" progId="Equation.DSMT4">
                  <p:embed/>
                </p:oleObj>
              </mc:Choice>
              <mc:Fallback>
                <p:oleObj name="Equation" r:id="rId5" imgW="774364" imgH="203112" progId="Equation.DSMT4">
                  <p:embed/>
                  <p:pic>
                    <p:nvPicPr>
                      <p:cNvPr id="1334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178425"/>
                        <a:ext cx="14795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4" name="Picture 5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425" y="1773238"/>
            <a:ext cx="23431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TextBox 21"/>
          <p:cNvSpPr txBox="1">
            <a:spLocks noChangeArrowheads="1"/>
          </p:cNvSpPr>
          <p:nvPr/>
        </p:nvSpPr>
        <p:spPr bwMode="auto">
          <a:xfrm>
            <a:off x="8678863" y="6581775"/>
            <a:ext cx="471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713038" y="746125"/>
          <a:ext cx="346392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65438" y="604838"/>
            <a:ext cx="310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76963" y="747713"/>
          <a:ext cx="2954337" cy="6059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74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399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04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062663" y="584200"/>
            <a:ext cx="311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6" grpId="0"/>
      <p:bldP spid="13337" grpId="0"/>
      <p:bldP spid="24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688"/>
            <a:ext cx="9144000" cy="304800"/>
          </a:xfrm>
          <a:solidFill>
            <a:srgbClr val="99FF33"/>
          </a:solidFill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§4.VÒ TRÍ TÖÔNG ÑOÁI CUÛA ÑÖÔØNG THAÚNG VAØ ÑÖÔØNG TROØN</a:t>
            </a:r>
            <a:endParaRPr lang="en-US" sz="20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334000" y="457200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209800" y="2362200"/>
            <a:ext cx="3048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OH = R).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6200" y="1004887"/>
            <a:ext cx="495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rgbClr val="3333FF"/>
                </a:solidFill>
                <a:latin typeface="VNI-Times" pitchFamily="2" charset="0"/>
              </a:rPr>
              <a:t> b)</a:t>
            </a:r>
            <a:r>
              <a:rPr lang="en-US" b="1" u="sng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VNI-Times" pitchFamily="2" charset="0"/>
              </a:rPr>
              <a:t>tieáp</a:t>
            </a:r>
            <a:r>
              <a:rPr lang="en-US" b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VNI-Times" pitchFamily="2" charset="0"/>
              </a:rPr>
              <a:t>xuùc</a:t>
            </a:r>
            <a:r>
              <a:rPr lang="en-US" b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VNI-Times" pitchFamily="2" charset="0"/>
              </a:rPr>
              <a:t>nhau</a:t>
            </a:r>
            <a:r>
              <a:rPr lang="en-US" b="1" u="sng" dirty="0" smtClean="0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u="sng" dirty="0" smtClean="0">
                <a:latin typeface="VNI-Times" pitchFamily="2" charset="0"/>
              </a:rPr>
              <a:t> </a:t>
            </a:r>
            <a:endParaRPr lang="en-US" u="sng" dirty="0">
              <a:latin typeface="VNI-Times" pitchFamily="2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-228600" y="2743200"/>
            <a:ext cx="2359025" cy="1828800"/>
            <a:chOff x="155575" y="1552575"/>
            <a:chExt cx="3121025" cy="28368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5575" y="1552575"/>
              <a:ext cx="3121025" cy="2836863"/>
              <a:chOff x="493713" y="3836987"/>
              <a:chExt cx="3121025" cy="2835276"/>
            </a:xfrm>
          </p:grpSpPr>
          <p:pic>
            <p:nvPicPr>
              <p:cNvPr id="47" name="Picture 7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5194" y="3836987"/>
                <a:ext cx="2362200" cy="2366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493713" y="4419600"/>
                <a:ext cx="3121025" cy="2252663"/>
                <a:chOff x="493713" y="4419600"/>
                <a:chExt cx="3121025" cy="2252663"/>
              </a:xfrm>
            </p:grpSpPr>
            <p:pic>
              <p:nvPicPr>
                <p:cNvPr id="49" name="Picture 9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7213" y="5992813"/>
                  <a:ext cx="3057525" cy="211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10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792288" y="4419600"/>
                  <a:ext cx="608012" cy="700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11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93713" y="5891213"/>
                  <a:ext cx="496887" cy="625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12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783168" y="5967413"/>
                  <a:ext cx="1208087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4"/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985963" y="4914569"/>
                  <a:ext cx="201612" cy="1279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5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985963" y="5756619"/>
                  <a:ext cx="430212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46" name="Picture 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85671" y="2870834"/>
              <a:ext cx="640692" cy="68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76200" y="4495800"/>
            <a:ext cx="52578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lý:Nếu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52400" y="623887"/>
            <a:ext cx="484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0" y="3048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1.Ba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thửng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b="1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2400" y="12954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(O; R).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66800" y="19812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itchFamily="18" charset="0"/>
              </a:rPr>
              <a:t>Thì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gọi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</a:rPr>
              <a:t>tiếp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</a:rPr>
              <a:t>tuyến</a:t>
            </a:r>
            <a:r>
              <a:rPr lang="en-US" sz="2200" dirty="0" smtClean="0">
                <a:latin typeface="Times New Roman" pitchFamily="18" charset="0"/>
              </a:rPr>
              <a:t>.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0" y="22860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(O; R)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86214"/>
              </p:ext>
            </p:extLst>
          </p:nvPr>
        </p:nvGraphicFramePr>
        <p:xfrm>
          <a:off x="803275" y="5856288"/>
          <a:ext cx="33115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Equation" r:id="rId11" imgW="1981080" imgH="507960" progId="Equation.DSMT4">
                  <p:embed/>
                </p:oleObj>
              </mc:Choice>
              <mc:Fallback>
                <p:oleObj name="Equation" r:id="rId11" imgW="19810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856288"/>
                        <a:ext cx="33115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8425" y="746125"/>
          <a:ext cx="263207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-50800" y="111125"/>
            <a:ext cx="841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3" name="Rectangle 13"/>
          <p:cNvSpPr>
            <a:spLocks noChangeArrowheads="1"/>
          </p:cNvSpPr>
          <p:nvPr/>
        </p:nvSpPr>
        <p:spPr bwMode="auto">
          <a:xfrm>
            <a:off x="-131763" y="573088"/>
            <a:ext cx="3111501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1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sz="18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36" name="TextBox 45"/>
          <p:cNvSpPr txBox="1">
            <a:spLocks noChangeArrowheads="1"/>
          </p:cNvSpPr>
          <p:nvPr/>
        </p:nvSpPr>
        <p:spPr bwMode="auto">
          <a:xfrm>
            <a:off x="55563" y="4117975"/>
            <a:ext cx="284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 </a:t>
            </a:r>
          </a:p>
        </p:txBody>
      </p:sp>
      <p:sp>
        <p:nvSpPr>
          <p:cNvPr id="13337" name="TextBox 46"/>
          <p:cNvSpPr txBox="1">
            <a:spLocks noChangeArrowheads="1"/>
          </p:cNvSpPr>
          <p:nvPr/>
        </p:nvSpPr>
        <p:spPr bwMode="auto">
          <a:xfrm>
            <a:off x="33338" y="4597400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a </a:t>
            </a:r>
            <a:r>
              <a:rPr lang="en-US" altLang="en-US" sz="2000" dirty="0" err="1">
                <a:latin typeface="Arial" charset="0"/>
              </a:rPr>
              <a:t>là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cát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tuyến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của</a:t>
            </a:r>
            <a:r>
              <a:rPr lang="en-US" altLang="en-US" sz="2000" dirty="0">
                <a:latin typeface="Arial" charset="0"/>
              </a:rPr>
              <a:t> (O)</a:t>
            </a:r>
          </a:p>
        </p:txBody>
      </p:sp>
      <p:graphicFrame>
        <p:nvGraphicFramePr>
          <p:cNvPr id="13339" name="Object 80"/>
          <p:cNvGraphicFramePr>
            <a:graphicFrameLocks noChangeAspect="1"/>
          </p:cNvGraphicFramePr>
          <p:nvPr/>
        </p:nvGraphicFramePr>
        <p:xfrm>
          <a:off x="146050" y="5648325"/>
          <a:ext cx="2638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Equation" r:id="rId3" imgW="1473200" imgH="254000" progId="Equation.DSMT4">
                  <p:embed/>
                </p:oleObj>
              </mc:Choice>
              <mc:Fallback>
                <p:oleObj name="Equation" r:id="rId3" imgW="1473200" imgH="254000" progId="Equation.DSMT4">
                  <p:embed/>
                  <p:pic>
                    <p:nvPicPr>
                      <p:cNvPr id="13339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48325"/>
                        <a:ext cx="26384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0" name="Object 17"/>
          <p:cNvGraphicFramePr>
            <a:graphicFrameLocks noChangeAspect="1"/>
          </p:cNvGraphicFramePr>
          <p:nvPr/>
        </p:nvGraphicFramePr>
        <p:xfrm>
          <a:off x="146050" y="5178425"/>
          <a:ext cx="1479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Equation" r:id="rId5" imgW="774364" imgH="203112" progId="Equation.DSMT4">
                  <p:embed/>
                </p:oleObj>
              </mc:Choice>
              <mc:Fallback>
                <p:oleObj name="Equation" r:id="rId5" imgW="774364" imgH="203112" progId="Equation.DSMT4">
                  <p:embed/>
                  <p:pic>
                    <p:nvPicPr>
                      <p:cNvPr id="1334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178425"/>
                        <a:ext cx="14795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4" name="Picture 5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425" y="1773238"/>
            <a:ext cx="23431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TextBox 21"/>
          <p:cNvSpPr txBox="1">
            <a:spLocks noChangeArrowheads="1"/>
          </p:cNvSpPr>
          <p:nvPr/>
        </p:nvSpPr>
        <p:spPr bwMode="auto">
          <a:xfrm>
            <a:off x="8678863" y="6581775"/>
            <a:ext cx="471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713038" y="746125"/>
          <a:ext cx="346392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65438" y="604838"/>
            <a:ext cx="310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altLang="en-US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>
            <a:off x="2865438" y="4057650"/>
            <a:ext cx="2846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1</a:t>
            </a:r>
            <a:r>
              <a:rPr lang="en-US" altLang="en-US" sz="2000" dirty="0">
                <a:latin typeface="Arial" charset="0"/>
              </a:rPr>
              <a:t> 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2865438" y="4370388"/>
            <a:ext cx="339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* a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(O)</a:t>
            </a:r>
          </a:p>
        </p:txBody>
      </p:sp>
      <p:sp>
        <p:nvSpPr>
          <p:cNvPr id="27" name="TextBox 52"/>
          <p:cNvSpPr txBox="1">
            <a:spLocks noChangeArrowheads="1"/>
          </p:cNvSpPr>
          <p:nvPr/>
        </p:nvSpPr>
        <p:spPr bwMode="auto">
          <a:xfrm>
            <a:off x="2846388" y="4749800"/>
            <a:ext cx="297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* C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8063" y="1808163"/>
            <a:ext cx="1892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56"/>
          <p:cNvGraphicFramePr>
            <a:graphicFrameLocks noChangeAspect="1"/>
          </p:cNvGraphicFramePr>
          <p:nvPr/>
        </p:nvGraphicFramePr>
        <p:xfrm>
          <a:off x="2905125" y="5151438"/>
          <a:ext cx="23399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Equation" r:id="rId9" imgW="1282700" imgH="203200" progId="Equation.DSMT4">
                  <p:embed/>
                </p:oleObj>
              </mc:Choice>
              <mc:Fallback>
                <p:oleObj name="Equation" r:id="rId9" imgW="1282700" imgH="203200" progId="Equation.DSMT4">
                  <p:embed/>
                  <p:pic>
                    <p:nvPicPr>
                      <p:cNvPr id="29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151438"/>
                        <a:ext cx="23399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2825750" y="5567363"/>
            <a:ext cx="140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Định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lí</a:t>
            </a:r>
            <a:endParaRPr lang="en-US" altLang="en-US" sz="2000" dirty="0">
              <a:latin typeface="Arial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2751138" y="5891213"/>
          <a:ext cx="33115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Equation" r:id="rId11" imgW="1981200" imgH="508000" progId="Equation.DSMT4">
                  <p:embed/>
                </p:oleObj>
              </mc:Choice>
              <mc:Fallback>
                <p:oleObj name="Equation" r:id="rId11" imgW="1981200" imgH="50800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5891213"/>
                        <a:ext cx="33115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76963" y="747713"/>
          <a:ext cx="2954337" cy="6059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74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399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04">
                <a:tc>
                  <a:txBody>
                    <a:bodyPr/>
                    <a:lstStyle/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 smtClean="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062663" y="584200"/>
            <a:ext cx="311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altLang="en-US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altLang="en-US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6" grpId="0"/>
      <p:bldP spid="13337" grpId="0"/>
      <p:bldP spid="24" grpId="0"/>
      <p:bldP spid="25" grpId="0"/>
      <p:bldP spid="26" grpId="0"/>
      <p:bldP spid="27" grpId="0"/>
      <p:bldP spid="30" grpId="0"/>
      <p:bldP spid="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5399</TotalTime>
  <Words>2133</Words>
  <Application>Microsoft Office PowerPoint</Application>
  <PresentationFormat>On-screen Show (4:3)</PresentationFormat>
  <Paragraphs>428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.VnTime</vt:lpstr>
      <vt:lpstr>.VnTimeH</vt:lpstr>
      <vt:lpstr>Arial</vt:lpstr>
      <vt:lpstr>Calibri</vt:lpstr>
      <vt:lpstr>Garamond</vt:lpstr>
      <vt:lpstr>Times New Roman</vt:lpstr>
      <vt:lpstr>VNI Times</vt:lpstr>
      <vt:lpstr>VNI-Times</vt:lpstr>
      <vt:lpstr>Wingdings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 §Vị trí tương đối của đường thẳng và đường tròn</vt:lpstr>
      <vt:lpstr>PowerPoint Presentation</vt:lpstr>
      <vt:lpstr>PowerPoint Presentation</vt:lpstr>
      <vt:lpstr> §4.VÒ TRÍ TÖÔNG ÑOÁI CUÛA ÑÖÔØNG THAÚNG VAØ ÑÖÔØNG TROØN</vt:lpstr>
      <vt:lpstr>PowerPoint Presentation</vt:lpstr>
      <vt:lpstr> §4.VÒ TRÍ TÖÔNG ÑOÁI CUÛA ÑÖÔØNG THAÚNG VAØ ÑÖÔØNG TROØN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Ô CHỮ (Đây là một đường thẳng có mối quan hệ đặc biệt với đường tròn )</vt:lpstr>
      <vt:lpstr>Tìm ô chữ bí mật (Đây là một đường thẳng có mối quan hệ đặc biệt với đường tròn )</vt:lpstr>
      <vt:lpstr>HÖÔÙNG DAÃN VEÀ NHAØ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</dc:creator>
  <cp:lastModifiedBy>Admin</cp:lastModifiedBy>
  <cp:revision>302</cp:revision>
  <dcterms:created xsi:type="dcterms:W3CDTF">2008-10-05T04:16:07Z</dcterms:created>
  <dcterms:modified xsi:type="dcterms:W3CDTF">2023-11-29T13:20:40Z</dcterms:modified>
</cp:coreProperties>
</file>