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7" r:id="rId2"/>
    <p:sldId id="275" r:id="rId3"/>
    <p:sldId id="276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6" autoAdjust="0"/>
    <p:restoredTop sz="94660"/>
  </p:normalViewPr>
  <p:slideViewPr>
    <p:cSldViewPr snapToGrid="0">
      <p:cViewPr varScale="1">
        <p:scale>
          <a:sx n="73" d="100"/>
          <a:sy n="73" d="100"/>
        </p:scale>
        <p:origin x="4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3279E1-79A8-440D-9863-C5058AFA7978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30269-D1B9-489E-BD35-B642F3267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28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42634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B169-C345-4F71-94EC-90ACD13FEC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9112-6BF7-484F-976C-312A7AFF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B169-C345-4F71-94EC-90ACD13FEC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9112-6BF7-484F-976C-312A7AFF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91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B169-C345-4F71-94EC-90ACD13FEC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9112-6BF7-484F-976C-312A7AFF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94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B169-C345-4F71-94EC-90ACD13FEC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9112-6BF7-484F-976C-312A7AFF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73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B169-C345-4F71-94EC-90ACD13FEC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9112-6BF7-484F-976C-312A7AFF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0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B169-C345-4F71-94EC-90ACD13FEC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9112-6BF7-484F-976C-312A7AFF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04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B169-C345-4F71-94EC-90ACD13FEC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9112-6BF7-484F-976C-312A7AFF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15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B169-C345-4F71-94EC-90ACD13FEC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9112-6BF7-484F-976C-312A7AFF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5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B169-C345-4F71-94EC-90ACD13FEC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9112-6BF7-484F-976C-312A7AFF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14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B169-C345-4F71-94EC-90ACD13FEC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9112-6BF7-484F-976C-312A7AFF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9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B169-C345-4F71-94EC-90ACD13FEC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9112-6BF7-484F-976C-312A7AFF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09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6B169-C345-4F71-94EC-90ACD13FEC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A9112-6BF7-484F-976C-312A7AFF1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3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NUL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803652" y="367019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1" y="427130"/>
            <a:ext cx="1456782" cy="13184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462008" y="3802745"/>
            <a:ext cx="1803466" cy="17344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7" y="3126520"/>
            <a:ext cx="1142465" cy="115757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145483" y="1421672"/>
            <a:ext cx="10327341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 dirty="0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Chào mừng quý thầy cô giáo</a:t>
            </a:r>
          </a:p>
          <a:p>
            <a:pPr algn="ctr"/>
            <a:r>
              <a:rPr lang="vi-VN" altLang="zh-CN" sz="4800" b="1" dirty="0">
                <a:ln w="28575">
                  <a:solidFill>
                    <a:schemeClr val="bg1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 các em học sinh!</a:t>
            </a:r>
            <a:endParaRPr lang="zh-CN" altLang="en-US" sz="4800" b="1" dirty="0">
              <a:ln w="28575">
                <a:solidFill>
                  <a:schemeClr val="bg1"/>
                </a:solidFill>
              </a:ln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160917" y="3429000"/>
            <a:ext cx="58701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viên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Vũ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khánh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Chi</a:t>
            </a:r>
          </a:p>
          <a:p>
            <a:pPr algn="ctr"/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Trường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: PT Hermann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Gmeiner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Hải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Phòng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484394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391886" y="352697"/>
            <a:ext cx="10763794" cy="5512526"/>
          </a:xfrm>
          <a:prstGeom prst="cloud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8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2960"/>
            <a:ext cx="12004766" cy="596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dữ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khoa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nghiên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8305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unched Tape 3"/>
          <p:cNvSpPr/>
          <p:nvPr/>
        </p:nvSpPr>
        <p:spPr>
          <a:xfrm>
            <a:off x="0" y="-78379"/>
            <a:ext cx="11965577" cy="6152607"/>
          </a:xfrm>
          <a:prstGeom prst="flowChartPunchedTap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87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55937" y="89926"/>
            <a:ext cx="27962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Dancing Script" charset="0"/>
                <a:cs typeface="Times New Roman" panose="02020603050405020304" pitchFamily="18" charset="0"/>
              </a:rPr>
              <a:t>Phiếu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Dancing Script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Dancing Script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Dancing Script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Dancing Script" charset="0"/>
                <a:cs typeface="Times New Roman" panose="02020603050405020304" pitchFamily="18" charset="0"/>
              </a:rPr>
              <a:t>tập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Dancing Script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Dancing Script" charset="0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Dancing Script" charset="0"/>
                <a:cs typeface="Times New Roman" panose="02020603050405020304" pitchFamily="18" charset="0"/>
              </a:rPr>
              <a:t> 1 </a:t>
            </a:r>
            <a:endParaRPr kumimoji="0" lang="en-US" sz="2400" b="1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798275"/>
              </p:ext>
            </p:extLst>
          </p:nvPr>
        </p:nvGraphicFramePr>
        <p:xfrm>
          <a:off x="234039" y="773662"/>
          <a:ext cx="11957960" cy="58702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71710"/>
                <a:gridCol w="538625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thảo luận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?1.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?2.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?3.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?4.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?5.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272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28427" y="187625"/>
            <a:ext cx="3506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effectLst/>
                <a:latin typeface="Times New Roman" panose="02020603050405020304" pitchFamily="18" charset="0"/>
                <a:ea typeface="Dancing Script"/>
              </a:rPr>
              <a:t>Phiếu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Dancing Script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Dancing Script"/>
              </a:rPr>
              <a:t>học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Dancing Script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Dancing Script"/>
              </a:rPr>
              <a:t>tập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Dancing Script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Dancing Script"/>
              </a:rPr>
              <a:t>số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Dancing Script"/>
              </a:rPr>
              <a:t> 2 </a:t>
            </a:r>
            <a:endParaRPr lang="en-US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269599"/>
              </p:ext>
            </p:extLst>
          </p:nvPr>
        </p:nvGraphicFramePr>
        <p:xfrm>
          <a:off x="313505" y="1018902"/>
          <a:ext cx="11456128" cy="58175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28064"/>
                <a:gridCol w="5728064"/>
              </a:tblGrid>
              <a:tr h="2769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thảo luận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dung: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?1.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?2.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?3.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045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28427" y="318246"/>
            <a:ext cx="25170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effectLst/>
                <a:latin typeface="Times New Roman" panose="02020603050405020304" pitchFamily="18" charset="0"/>
                <a:ea typeface="Dancing Script"/>
              </a:rPr>
              <a:t>Phiếu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Dancing Script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Dancing Script"/>
              </a:rPr>
              <a:t>học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Dancing Script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Dancing Script"/>
              </a:rPr>
              <a:t>tập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Dancing Script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Dancing Script"/>
              </a:rPr>
              <a:t>số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Dancing Script"/>
              </a:rPr>
              <a:t> 3 </a:t>
            </a:r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892583"/>
              </p:ext>
            </p:extLst>
          </p:nvPr>
        </p:nvGraphicFramePr>
        <p:xfrm>
          <a:off x="38094" y="1028288"/>
          <a:ext cx="11940546" cy="50875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70273"/>
                <a:gridCol w="5970273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thảo luận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?1.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?2.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?3.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207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5" t="46214" r="32474" b="19942"/>
          <a:stretch>
            <a:fillRect/>
          </a:stretch>
        </p:blipFill>
        <p:spPr bwMode="auto">
          <a:xfrm>
            <a:off x="6350" y="6350"/>
            <a:ext cx="11946164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40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1240971" y="548640"/>
            <a:ext cx="10293532" cy="482019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5274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522514" y="300447"/>
            <a:ext cx="10894423" cy="512064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7118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5131" y="290202"/>
            <a:ext cx="11678195" cy="5163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4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4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1135" algn="just">
              <a:lnSpc>
                <a:spcPct val="107000"/>
              </a:lnSpc>
            </a:pPr>
            <a:r>
              <a:rPr lang="en-US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1135" algn="just">
              <a:lnSpc>
                <a:spcPct val="107000"/>
              </a:lnSpc>
            </a:pPr>
            <a:r>
              <a:rPr lang="en-US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Thu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(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99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68342" y="1584012"/>
            <a:ext cx="556594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BÀI 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2</a:t>
            </a:r>
            <a:endParaRPr kumimoji="0" lang="en-US" sz="4400" b="1" i="0" u="none" strike="noStrike" kern="1200" cap="none" spc="0" normalizeH="0" baseline="0" noProof="0" dirty="0" smtClean="0">
              <a:ln w="0"/>
              <a:gradFill>
                <a:gsLst>
                  <a:gs pos="0">
                    <a:srgbClr val="D97828">
                      <a:lumMod val="50000"/>
                    </a:srgbClr>
                  </a:gs>
                  <a:gs pos="50000">
                    <a:srgbClr val="D97828"/>
                  </a:gs>
                  <a:gs pos="100000">
                    <a:srgbClr val="D97828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/>
              </a:rPr>
              <a:t>THƠ ĐƯỜNG LUẬT</a:t>
            </a:r>
            <a:endParaRPr kumimoji="0" lang="en-US" sz="4400" b="1" i="0" u="none" strike="noStrike" kern="1200" cap="none" spc="0" normalizeH="0" baseline="0" noProof="0" dirty="0" smtClean="0">
              <a:ln w="0"/>
              <a:gradFill>
                <a:gsLst>
                  <a:gs pos="0">
                    <a:srgbClr val="D97828">
                      <a:lumMod val="50000"/>
                    </a:srgbClr>
                  </a:gs>
                  <a:gs pos="50000">
                    <a:srgbClr val="D97828"/>
                  </a:gs>
                  <a:gs pos="100000">
                    <a:srgbClr val="D97828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250" l="2969" r="95313">
                        <a14:foregroundMark x1="25000" y1="57031" x2="25000" y2="57031"/>
                        <a14:foregroundMark x1="30156" y1="54688" x2="30156" y2="54688"/>
                        <a14:foregroundMark x1="31406" y1="53125" x2="31406" y2="53125"/>
                        <a14:foregroundMark x1="32344" y1="52812" x2="32344" y2="52812"/>
                        <a14:foregroundMark x1="52500" y1="54219" x2="52500" y2="54219"/>
                        <a14:foregroundMark x1="56250" y1="54219" x2="56250" y2="54219"/>
                        <a14:foregroundMark x1="71250" y1="54219" x2="71250" y2="54219"/>
                        <a14:foregroundMark x1="74219" y1="53594" x2="74219" y2="53594"/>
                        <a14:foregroundMark x1="78438" y1="52344" x2="78438" y2="52344"/>
                        <a14:foregroundMark x1="82188" y1="51250" x2="82188" y2="51250"/>
                        <a14:foregroundMark x1="77813" y1="69063" x2="77813" y2="69063"/>
                        <a14:foregroundMark x1="67969" y1="71875" x2="67969" y2="71875"/>
                        <a14:foregroundMark x1="67500" y1="72031" x2="64844" y2="74219"/>
                        <a14:foregroundMark x1="59062" y1="74844" x2="59062" y2="74844"/>
                        <a14:foregroundMark x1="51719" y1="75625" x2="51719" y2="75625"/>
                        <a14:foregroundMark x1="47031" y1="76094" x2="45938" y2="76563"/>
                        <a14:foregroundMark x1="30469" y1="76094" x2="30469" y2="76094"/>
                        <a14:foregroundMark x1="29688" y1="75625" x2="29688" y2="75625"/>
                        <a14:foregroundMark x1="23438" y1="71875" x2="23438" y2="71875"/>
                        <a14:foregroundMark x1="22188" y1="70625" x2="22188" y2="70625"/>
                        <a14:foregroundMark x1="15156" y1="66875" x2="15156" y2="66875"/>
                        <a14:foregroundMark x1="17031" y1="66719" x2="17031" y2="66719"/>
                        <a14:foregroundMark x1="18750" y1="66719" x2="18750" y2="66719"/>
                        <a14:foregroundMark x1="24844" y1="67344" x2="24844" y2="67344"/>
                        <a14:foregroundMark x1="35156" y1="71875" x2="35156" y2="71875"/>
                        <a14:foregroundMark x1="35313" y1="72031" x2="35313" y2="72031"/>
                        <a14:foregroundMark x1="21563" y1="62969" x2="21563" y2="62969"/>
                        <a14:foregroundMark x1="14688" y1="61094" x2="14688" y2="61094"/>
                        <a14:foregroundMark x1="12812" y1="59219" x2="12812" y2="59219"/>
                        <a14:foregroundMark x1="10469" y1="59219" x2="10469" y2="59219"/>
                        <a14:foregroundMark x1="39531" y1="64844" x2="39531" y2="64844"/>
                        <a14:foregroundMark x1="41250" y1="64063" x2="41250" y2="64063"/>
                        <a14:foregroundMark x1="51250" y1="62656" x2="51250" y2="62656"/>
                        <a14:foregroundMark x1="62813" y1="62500" x2="62813" y2="62500"/>
                        <a14:foregroundMark x1="71406" y1="61563" x2="71406" y2="61563"/>
                        <a14:foregroundMark x1="76875" y1="61250" x2="76875" y2="61250"/>
                        <a14:foregroundMark x1="17031" y1="53281" x2="17031" y2="53281"/>
                        <a14:foregroundMark x1="13281" y1="49375" x2="13281" y2="49375"/>
                        <a14:foregroundMark x1="12812" y1="47656" x2="12812" y2="47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9449" y="3179713"/>
            <a:ext cx="2738438" cy="27384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11236" y="4013616"/>
            <a:ext cx="239841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NGỮ VĂN </a:t>
            </a:r>
            <a:r>
              <a:rPr kumimoji="0" lang="en-US" sz="2800" b="1" i="0" u="none" strike="noStrike" kern="1200" cap="none" spc="0" normalizeH="0" baseline="0" noProof="0" dirty="0" smtClean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10 </a:t>
            </a:r>
            <a:endParaRPr kumimoji="0" lang="en-US" sz="2800" b="1" i="0" u="none" strike="noStrike" kern="1200" cap="none" spc="0" normalizeH="0" baseline="0" noProof="0" dirty="0" smtClean="0">
              <a:ln w="22225">
                <a:solidFill>
                  <a:srgbClr val="3C9770"/>
                </a:solidFill>
                <a:prstDash val="solid"/>
              </a:ln>
              <a:solidFill>
                <a:srgbClr val="3C9770">
                  <a:lumMod val="40000"/>
                  <a:lumOff val="60000"/>
                </a:srgb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CÁNH</a:t>
            </a:r>
            <a:r>
              <a:rPr kumimoji="0" lang="en-US" sz="2800" b="1" i="0" u="none" strike="noStrike" kern="1200" cap="none" spc="0" normalizeH="0" noProof="0" dirty="0" smtClean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DIỀU</a:t>
            </a:r>
            <a:endParaRPr kumimoji="0" lang="en-US" sz="2800" b="1" i="0" u="none" strike="noStrike" kern="1200" cap="none" spc="0" normalizeH="0" baseline="0" noProof="0" dirty="0" smtClean="0">
              <a:ln w="22225">
                <a:solidFill>
                  <a:srgbClr val="3C9770"/>
                </a:solidFill>
                <a:prstDash val="solid"/>
              </a:ln>
              <a:solidFill>
                <a:srgbClr val="3C9770">
                  <a:lumMod val="40000"/>
                  <a:lumOff val="60000"/>
                </a:srgb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-8070" r="50000" b="100000"/>
          <a:stretch>
            <a:fillRect/>
          </a:stretch>
        </p:blipFill>
        <p:spPr>
          <a:xfrm>
            <a:off x="1314451" y="4552226"/>
            <a:ext cx="161925" cy="172175"/>
          </a:xfrm>
          <a:custGeom>
            <a:avLst/>
            <a:gdLst>
              <a:gd name="connsiteX0" fmla="*/ 0 w 161925"/>
              <a:gd name="connsiteY0" fmla="*/ 0 h 172175"/>
              <a:gd name="connsiteX1" fmla="*/ 161925 w 161925"/>
              <a:gd name="connsiteY1" fmla="*/ 0 h 172175"/>
              <a:gd name="connsiteX2" fmla="*/ 161925 w 161925"/>
              <a:gd name="connsiteY2" fmla="*/ 172175 h 172175"/>
              <a:gd name="connsiteX3" fmla="*/ 0 w 161925"/>
              <a:gd name="connsiteY3" fmla="*/ 172175 h 172175"/>
              <a:gd name="connsiteX4" fmla="*/ 0 w 161925"/>
              <a:gd name="connsiteY4" fmla="*/ 0 h 17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2175">
                <a:moveTo>
                  <a:pt x="0" y="0"/>
                </a:moveTo>
                <a:lnTo>
                  <a:pt x="161925" y="0"/>
                </a:lnTo>
                <a:lnTo>
                  <a:pt x="161925" y="172175"/>
                </a:lnTo>
                <a:lnTo>
                  <a:pt x="0" y="1721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5484"/>
          <a:stretch>
            <a:fillRect/>
          </a:stretch>
        </p:blipFill>
        <p:spPr>
          <a:xfrm>
            <a:off x="0" y="3735386"/>
            <a:ext cx="2185989" cy="3122614"/>
          </a:xfrm>
          <a:custGeom>
            <a:avLst/>
            <a:gdLst>
              <a:gd name="connsiteX0" fmla="*/ 0 w 2185989"/>
              <a:gd name="connsiteY0" fmla="*/ 0 h 3122614"/>
              <a:gd name="connsiteX1" fmla="*/ 668598 w 2185989"/>
              <a:gd name="connsiteY1" fmla="*/ 0 h 3122614"/>
              <a:gd name="connsiteX2" fmla="*/ 971041 w 2185989"/>
              <a:gd name="connsiteY2" fmla="*/ 408568 h 3122614"/>
              <a:gd name="connsiteX3" fmla="*/ 967992 w 2185989"/>
              <a:gd name="connsiteY3" fmla="*/ 443885 h 3122614"/>
              <a:gd name="connsiteX4" fmla="*/ 957264 w 2185989"/>
              <a:gd name="connsiteY4" fmla="*/ 493713 h 3122614"/>
              <a:gd name="connsiteX5" fmla="*/ 885826 w 2185989"/>
              <a:gd name="connsiteY5" fmla="*/ 579438 h 3122614"/>
              <a:gd name="connsiteX6" fmla="*/ 871539 w 2185989"/>
              <a:gd name="connsiteY6" fmla="*/ 622301 h 3122614"/>
              <a:gd name="connsiteX7" fmla="*/ 900114 w 2185989"/>
              <a:gd name="connsiteY7" fmla="*/ 708026 h 3122614"/>
              <a:gd name="connsiteX8" fmla="*/ 914401 w 2185989"/>
              <a:gd name="connsiteY8" fmla="*/ 750888 h 3122614"/>
              <a:gd name="connsiteX9" fmla="*/ 1143001 w 2185989"/>
              <a:gd name="connsiteY9" fmla="*/ 793751 h 3122614"/>
              <a:gd name="connsiteX10" fmla="*/ 1243014 w 2185989"/>
              <a:gd name="connsiteY10" fmla="*/ 822326 h 3122614"/>
              <a:gd name="connsiteX11" fmla="*/ 1297134 w 2185989"/>
              <a:gd name="connsiteY11" fmla="*/ 857155 h 3122614"/>
              <a:gd name="connsiteX12" fmla="*/ 1309560 w 2185989"/>
              <a:gd name="connsiteY12" fmla="*/ 865872 h 3122614"/>
              <a:gd name="connsiteX13" fmla="*/ 1365343 w 2185989"/>
              <a:gd name="connsiteY13" fmla="*/ 941229 h 3122614"/>
              <a:gd name="connsiteX14" fmla="*/ 1376644 w 2185989"/>
              <a:gd name="connsiteY14" fmla="*/ 967820 h 3122614"/>
              <a:gd name="connsiteX15" fmla="*/ 1414464 w 2185989"/>
              <a:gd name="connsiteY15" fmla="*/ 1050926 h 3122614"/>
              <a:gd name="connsiteX16" fmla="*/ 1414464 w 2185989"/>
              <a:gd name="connsiteY16" fmla="*/ 1208088 h 3122614"/>
              <a:gd name="connsiteX17" fmla="*/ 1371601 w 2185989"/>
              <a:gd name="connsiteY17" fmla="*/ 1236663 h 3122614"/>
              <a:gd name="connsiteX18" fmla="*/ 1400176 w 2185989"/>
              <a:gd name="connsiteY18" fmla="*/ 1308101 h 3122614"/>
              <a:gd name="connsiteX19" fmla="*/ 1428751 w 2185989"/>
              <a:gd name="connsiteY19" fmla="*/ 1350963 h 3122614"/>
              <a:gd name="connsiteX20" fmla="*/ 1514476 w 2185989"/>
              <a:gd name="connsiteY20" fmla="*/ 1379538 h 3122614"/>
              <a:gd name="connsiteX21" fmla="*/ 1543051 w 2185989"/>
              <a:gd name="connsiteY21" fmla="*/ 1422401 h 3122614"/>
              <a:gd name="connsiteX22" fmla="*/ 1585914 w 2185989"/>
              <a:gd name="connsiteY22" fmla="*/ 1450976 h 3122614"/>
              <a:gd name="connsiteX23" fmla="*/ 1614489 w 2185989"/>
              <a:gd name="connsiteY23" fmla="*/ 1536701 h 3122614"/>
              <a:gd name="connsiteX24" fmla="*/ 1600201 w 2185989"/>
              <a:gd name="connsiteY24" fmla="*/ 1636713 h 3122614"/>
              <a:gd name="connsiteX25" fmla="*/ 1514476 w 2185989"/>
              <a:gd name="connsiteY25" fmla="*/ 1708151 h 3122614"/>
              <a:gd name="connsiteX26" fmla="*/ 1443039 w 2185989"/>
              <a:gd name="connsiteY26" fmla="*/ 1836738 h 3122614"/>
              <a:gd name="connsiteX27" fmla="*/ 1385889 w 2185989"/>
              <a:gd name="connsiteY27" fmla="*/ 1851026 h 3122614"/>
              <a:gd name="connsiteX28" fmla="*/ 1428751 w 2185989"/>
              <a:gd name="connsiteY28" fmla="*/ 1951038 h 3122614"/>
              <a:gd name="connsiteX29" fmla="*/ 1471614 w 2185989"/>
              <a:gd name="connsiteY29" fmla="*/ 1965326 h 3122614"/>
              <a:gd name="connsiteX30" fmla="*/ 1557339 w 2185989"/>
              <a:gd name="connsiteY30" fmla="*/ 2008188 h 3122614"/>
              <a:gd name="connsiteX31" fmla="*/ 1585914 w 2185989"/>
              <a:gd name="connsiteY31" fmla="*/ 2051051 h 3122614"/>
              <a:gd name="connsiteX32" fmla="*/ 1614489 w 2185989"/>
              <a:gd name="connsiteY32" fmla="*/ 2136776 h 3122614"/>
              <a:gd name="connsiteX33" fmla="*/ 1643064 w 2185989"/>
              <a:gd name="connsiteY33" fmla="*/ 2179638 h 3122614"/>
              <a:gd name="connsiteX34" fmla="*/ 1671639 w 2185989"/>
              <a:gd name="connsiteY34" fmla="*/ 2136776 h 3122614"/>
              <a:gd name="connsiteX35" fmla="*/ 1685926 w 2185989"/>
              <a:gd name="connsiteY35" fmla="*/ 2093913 h 3122614"/>
              <a:gd name="connsiteX36" fmla="*/ 1728789 w 2185989"/>
              <a:gd name="connsiteY36" fmla="*/ 2065338 h 3122614"/>
              <a:gd name="connsiteX37" fmla="*/ 2014539 w 2185989"/>
              <a:gd name="connsiteY37" fmla="*/ 2079626 h 3122614"/>
              <a:gd name="connsiteX38" fmla="*/ 2114551 w 2185989"/>
              <a:gd name="connsiteY38" fmla="*/ 2108201 h 3122614"/>
              <a:gd name="connsiteX39" fmla="*/ 2185989 w 2185989"/>
              <a:gd name="connsiteY39" fmla="*/ 2236788 h 3122614"/>
              <a:gd name="connsiteX40" fmla="*/ 2185989 w 2185989"/>
              <a:gd name="connsiteY40" fmla="*/ 3122614 h 3122614"/>
              <a:gd name="connsiteX41" fmla="*/ 0 w 2185989"/>
              <a:gd name="connsiteY41" fmla="*/ 3122614 h 3122614"/>
              <a:gd name="connsiteX42" fmla="*/ 0 w 2185989"/>
              <a:gd name="connsiteY42" fmla="*/ 0 h 31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85989" h="3122614">
                <a:moveTo>
                  <a:pt x="0" y="0"/>
                </a:moveTo>
                <a:lnTo>
                  <a:pt x="668598" y="0"/>
                </a:lnTo>
                <a:lnTo>
                  <a:pt x="971041" y="408568"/>
                </a:lnTo>
                <a:lnTo>
                  <a:pt x="967992" y="443885"/>
                </a:lnTo>
                <a:cubicBezTo>
                  <a:pt x="965680" y="459206"/>
                  <a:pt x="962206" y="475595"/>
                  <a:pt x="957264" y="493713"/>
                </a:cubicBezTo>
                <a:cubicBezTo>
                  <a:pt x="949804" y="521066"/>
                  <a:pt x="902797" y="562467"/>
                  <a:pt x="885826" y="579438"/>
                </a:cubicBezTo>
                <a:cubicBezTo>
                  <a:pt x="881064" y="593726"/>
                  <a:pt x="869876" y="607333"/>
                  <a:pt x="871539" y="622301"/>
                </a:cubicBezTo>
                <a:cubicBezTo>
                  <a:pt x="874865" y="652237"/>
                  <a:pt x="890589" y="679451"/>
                  <a:pt x="900114" y="708026"/>
                </a:cubicBezTo>
                <a:cubicBezTo>
                  <a:pt x="904876" y="722313"/>
                  <a:pt x="901870" y="742534"/>
                  <a:pt x="914401" y="750888"/>
                </a:cubicBezTo>
                <a:cubicBezTo>
                  <a:pt x="1008931" y="813907"/>
                  <a:pt x="940143" y="778146"/>
                  <a:pt x="1143001" y="793751"/>
                </a:cubicBezTo>
                <a:cubicBezTo>
                  <a:pt x="1156457" y="797115"/>
                  <a:pt x="1226241" y="813008"/>
                  <a:pt x="1243014" y="822326"/>
                </a:cubicBezTo>
                <a:cubicBezTo>
                  <a:pt x="1258025" y="830665"/>
                  <a:pt x="1279456" y="844953"/>
                  <a:pt x="1297134" y="857155"/>
                </a:cubicBezTo>
                <a:lnTo>
                  <a:pt x="1309560" y="865872"/>
                </a:lnTo>
                <a:lnTo>
                  <a:pt x="1365343" y="941229"/>
                </a:lnTo>
                <a:lnTo>
                  <a:pt x="1376644" y="967820"/>
                </a:lnTo>
                <a:cubicBezTo>
                  <a:pt x="1408634" y="1048416"/>
                  <a:pt x="1357878" y="966046"/>
                  <a:pt x="1414464" y="1050926"/>
                </a:cubicBezTo>
                <a:cubicBezTo>
                  <a:pt x="1434556" y="1111204"/>
                  <a:pt x="1446774" y="1127312"/>
                  <a:pt x="1414464" y="1208088"/>
                </a:cubicBezTo>
                <a:cubicBezTo>
                  <a:pt x="1408087" y="1224031"/>
                  <a:pt x="1385889" y="1227138"/>
                  <a:pt x="1371601" y="1236663"/>
                </a:cubicBezTo>
                <a:cubicBezTo>
                  <a:pt x="1345867" y="1339602"/>
                  <a:pt x="1344663" y="1263691"/>
                  <a:pt x="1400176" y="1308101"/>
                </a:cubicBezTo>
                <a:cubicBezTo>
                  <a:pt x="1413584" y="1318828"/>
                  <a:pt x="1414190" y="1341862"/>
                  <a:pt x="1428751" y="1350963"/>
                </a:cubicBezTo>
                <a:cubicBezTo>
                  <a:pt x="1454293" y="1366927"/>
                  <a:pt x="1514476" y="1379538"/>
                  <a:pt x="1514476" y="1379538"/>
                </a:cubicBezTo>
                <a:cubicBezTo>
                  <a:pt x="1524001" y="1393826"/>
                  <a:pt x="1530909" y="1410259"/>
                  <a:pt x="1543051" y="1422401"/>
                </a:cubicBezTo>
                <a:cubicBezTo>
                  <a:pt x="1555193" y="1434543"/>
                  <a:pt x="1576813" y="1436415"/>
                  <a:pt x="1585914" y="1450976"/>
                </a:cubicBezTo>
                <a:cubicBezTo>
                  <a:pt x="1601878" y="1476518"/>
                  <a:pt x="1614489" y="1536701"/>
                  <a:pt x="1614489" y="1536701"/>
                </a:cubicBezTo>
                <a:cubicBezTo>
                  <a:pt x="1609726" y="1570038"/>
                  <a:pt x="1612708" y="1605446"/>
                  <a:pt x="1600201" y="1636713"/>
                </a:cubicBezTo>
                <a:cubicBezTo>
                  <a:pt x="1590199" y="1661717"/>
                  <a:pt x="1535906" y="1693864"/>
                  <a:pt x="1514476" y="1708151"/>
                </a:cubicBezTo>
                <a:cubicBezTo>
                  <a:pt x="1502385" y="1744423"/>
                  <a:pt x="1478769" y="1827805"/>
                  <a:pt x="1443039" y="1836738"/>
                </a:cubicBezTo>
                <a:lnTo>
                  <a:pt x="1385889" y="1851026"/>
                </a:lnTo>
                <a:cubicBezTo>
                  <a:pt x="1394468" y="1885344"/>
                  <a:pt x="1397917" y="1926371"/>
                  <a:pt x="1428751" y="1951038"/>
                </a:cubicBezTo>
                <a:cubicBezTo>
                  <a:pt x="1440511" y="1960446"/>
                  <a:pt x="1458143" y="1958591"/>
                  <a:pt x="1471614" y="1965326"/>
                </a:cubicBezTo>
                <a:cubicBezTo>
                  <a:pt x="1582394" y="2020716"/>
                  <a:pt x="1449608" y="1972279"/>
                  <a:pt x="1557339" y="2008188"/>
                </a:cubicBezTo>
                <a:cubicBezTo>
                  <a:pt x="1566864" y="2022476"/>
                  <a:pt x="1578940" y="2035359"/>
                  <a:pt x="1585914" y="2051051"/>
                </a:cubicBezTo>
                <a:cubicBezTo>
                  <a:pt x="1598147" y="2078576"/>
                  <a:pt x="1597781" y="2111714"/>
                  <a:pt x="1614489" y="2136776"/>
                </a:cubicBezTo>
                <a:lnTo>
                  <a:pt x="1643064" y="2179638"/>
                </a:lnTo>
                <a:cubicBezTo>
                  <a:pt x="1652589" y="2165351"/>
                  <a:pt x="1663960" y="2152135"/>
                  <a:pt x="1671639" y="2136776"/>
                </a:cubicBezTo>
                <a:cubicBezTo>
                  <a:pt x="1678374" y="2123305"/>
                  <a:pt x="1676518" y="2105673"/>
                  <a:pt x="1685926" y="2093913"/>
                </a:cubicBezTo>
                <a:cubicBezTo>
                  <a:pt x="1696653" y="2080504"/>
                  <a:pt x="1714501" y="2074863"/>
                  <a:pt x="1728789" y="2065338"/>
                </a:cubicBezTo>
                <a:cubicBezTo>
                  <a:pt x="1824039" y="2070101"/>
                  <a:pt x="1919499" y="2071706"/>
                  <a:pt x="2014539" y="2079626"/>
                </a:cubicBezTo>
                <a:cubicBezTo>
                  <a:pt x="2038465" y="2081620"/>
                  <a:pt x="2089748" y="2099933"/>
                  <a:pt x="2114551" y="2108201"/>
                </a:cubicBezTo>
                <a:cubicBezTo>
                  <a:pt x="2139700" y="2183644"/>
                  <a:pt x="2120485" y="2138531"/>
                  <a:pt x="2185989" y="2236788"/>
                </a:cubicBezTo>
                <a:lnTo>
                  <a:pt x="2185989" y="3122614"/>
                </a:lnTo>
                <a:lnTo>
                  <a:pt x="0" y="31226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4746" r="3264" b="97101"/>
          <a:stretch>
            <a:fillRect/>
          </a:stretch>
        </p:blipFill>
        <p:spPr>
          <a:xfrm>
            <a:off x="8989999" y="233500"/>
            <a:ext cx="87180" cy="90534"/>
          </a:xfrm>
          <a:custGeom>
            <a:avLst/>
            <a:gdLst>
              <a:gd name="connsiteX0" fmla="*/ 74789 w 87180"/>
              <a:gd name="connsiteY0" fmla="*/ 0 h 90534"/>
              <a:gd name="connsiteX1" fmla="*/ 87180 w 87180"/>
              <a:gd name="connsiteY1" fmla="*/ 0 h 90534"/>
              <a:gd name="connsiteX2" fmla="*/ 68276 w 87180"/>
              <a:gd name="connsiteY2" fmla="*/ 52250 h 90534"/>
              <a:gd name="connsiteX3" fmla="*/ 25414 w 87180"/>
              <a:gd name="connsiteY3" fmla="*/ 80825 h 90534"/>
              <a:gd name="connsiteX4" fmla="*/ 4641 w 87180"/>
              <a:gd name="connsiteY4" fmla="*/ 89316 h 90534"/>
              <a:gd name="connsiteX5" fmla="*/ 0 w 87180"/>
              <a:gd name="connsiteY5" fmla="*/ 90534 h 90534"/>
              <a:gd name="connsiteX6" fmla="*/ 74789 w 87180"/>
              <a:gd name="connsiteY6" fmla="*/ 0 h 9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80" h="90534">
                <a:moveTo>
                  <a:pt x="74789" y="0"/>
                </a:moveTo>
                <a:lnTo>
                  <a:pt x="87180" y="0"/>
                </a:lnTo>
                <a:lnTo>
                  <a:pt x="68276" y="52250"/>
                </a:lnTo>
                <a:lnTo>
                  <a:pt x="25414" y="80825"/>
                </a:lnTo>
                <a:cubicBezTo>
                  <a:pt x="19149" y="85002"/>
                  <a:pt x="12005" y="87383"/>
                  <a:pt x="4641" y="89316"/>
                </a:cubicBezTo>
                <a:lnTo>
                  <a:pt x="0" y="90534"/>
                </a:lnTo>
                <a:lnTo>
                  <a:pt x="74789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8569" t="15565" r="11390" b="84354"/>
          <a:stretch>
            <a:fillRect/>
          </a:stretch>
        </p:blipFill>
        <p:spPr>
          <a:xfrm>
            <a:off x="8719344" y="719537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4004" t="32952" r="15955" b="66967"/>
          <a:stretch>
            <a:fillRect/>
          </a:stretch>
        </p:blipFill>
        <p:spPr>
          <a:xfrm>
            <a:off x="8519319" y="1262462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732" t="-4732" r="761" b="102173"/>
          <a:stretch>
            <a:fillRect/>
          </a:stretch>
        </p:blipFill>
        <p:spPr>
          <a:xfrm>
            <a:off x="9120847" y="85725"/>
            <a:ext cx="66017" cy="79916"/>
          </a:xfrm>
          <a:custGeom>
            <a:avLst/>
            <a:gdLst>
              <a:gd name="connsiteX0" fmla="*/ 66017 w 66017"/>
              <a:gd name="connsiteY0" fmla="*/ 0 h 79916"/>
              <a:gd name="connsiteX1" fmla="*/ 51729 w 66017"/>
              <a:gd name="connsiteY1" fmla="*/ 42863 h 79916"/>
              <a:gd name="connsiteX2" fmla="*/ 8867 w 66017"/>
              <a:gd name="connsiteY2" fmla="*/ 71438 h 79916"/>
              <a:gd name="connsiteX3" fmla="*/ 0 w 66017"/>
              <a:gd name="connsiteY3" fmla="*/ 79916 h 79916"/>
              <a:gd name="connsiteX4" fmla="*/ 66017 w 66017"/>
              <a:gd name="connsiteY4" fmla="*/ 0 h 7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7" h="79916">
                <a:moveTo>
                  <a:pt x="66017" y="0"/>
                </a:moveTo>
                <a:lnTo>
                  <a:pt x="51729" y="42863"/>
                </a:lnTo>
                <a:lnTo>
                  <a:pt x="8867" y="71438"/>
                </a:lnTo>
                <a:lnTo>
                  <a:pt x="0" y="79916"/>
                </a:lnTo>
                <a:lnTo>
                  <a:pt x="66017" y="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108" t="-2173" r="2268" b="101113"/>
          <a:stretch>
            <a:fillRect/>
          </a:stretch>
        </p:blipFill>
        <p:spPr>
          <a:xfrm>
            <a:off x="9093500" y="165641"/>
            <a:ext cx="27347" cy="33104"/>
          </a:xfrm>
          <a:custGeom>
            <a:avLst/>
            <a:gdLst>
              <a:gd name="connsiteX0" fmla="*/ 27347 w 27347"/>
              <a:gd name="connsiteY0" fmla="*/ 0 h 33104"/>
              <a:gd name="connsiteX1" fmla="*/ 0 w 27347"/>
              <a:gd name="connsiteY1" fmla="*/ 33104 h 33104"/>
              <a:gd name="connsiteX2" fmla="*/ 9381 w 27347"/>
              <a:gd name="connsiteY2" fmla="*/ 17176 h 33104"/>
              <a:gd name="connsiteX3" fmla="*/ 27347 w 27347"/>
              <a:gd name="connsiteY3" fmla="*/ 0 h 3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" h="33104">
                <a:moveTo>
                  <a:pt x="27347" y="0"/>
                </a:moveTo>
                <a:lnTo>
                  <a:pt x="0" y="33104"/>
                </a:lnTo>
                <a:lnTo>
                  <a:pt x="9381" y="17176"/>
                </a:lnTo>
                <a:lnTo>
                  <a:pt x="27347" y="0"/>
                </a:ln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6453" t="-1113" r="2892" b="100000"/>
          <a:stretch>
            <a:fillRect/>
          </a:stretch>
        </p:blipFill>
        <p:spPr>
          <a:xfrm>
            <a:off x="9064789" y="198745"/>
            <a:ext cx="28711" cy="34755"/>
          </a:xfrm>
          <a:custGeom>
            <a:avLst/>
            <a:gdLst>
              <a:gd name="connsiteX0" fmla="*/ 28711 w 28711"/>
              <a:gd name="connsiteY0" fmla="*/ 0 h 34755"/>
              <a:gd name="connsiteX1" fmla="*/ 18999 w 28711"/>
              <a:gd name="connsiteY1" fmla="*/ 16489 h 34755"/>
              <a:gd name="connsiteX2" fmla="*/ 12391 w 28711"/>
              <a:gd name="connsiteY2" fmla="*/ 34755 h 34755"/>
              <a:gd name="connsiteX3" fmla="*/ 0 w 28711"/>
              <a:gd name="connsiteY3" fmla="*/ 34755 h 34755"/>
              <a:gd name="connsiteX4" fmla="*/ 28711 w 28711"/>
              <a:gd name="connsiteY4" fmla="*/ 0 h 3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1" h="34755">
                <a:moveTo>
                  <a:pt x="28711" y="0"/>
                </a:moveTo>
                <a:lnTo>
                  <a:pt x="18999" y="16489"/>
                </a:lnTo>
                <a:lnTo>
                  <a:pt x="12391" y="34755"/>
                </a:lnTo>
                <a:lnTo>
                  <a:pt x="0" y="34755"/>
                </a:lnTo>
                <a:lnTo>
                  <a:pt x="28711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0000"/>
          <a:stretch>
            <a:fillRect/>
          </a:stretch>
        </p:blipFill>
        <p:spPr>
          <a:xfrm>
            <a:off x="10024262" y="3781901"/>
            <a:ext cx="2190750" cy="3122613"/>
          </a:xfrm>
          <a:custGeom>
            <a:avLst/>
            <a:gdLst>
              <a:gd name="connsiteX0" fmla="*/ 2047728 w 2190750"/>
              <a:gd name="connsiteY0" fmla="*/ 0 h 3122613"/>
              <a:gd name="connsiteX1" fmla="*/ 2190750 w 2190750"/>
              <a:gd name="connsiteY1" fmla="*/ 0 h 3122613"/>
              <a:gd name="connsiteX2" fmla="*/ 2190750 w 2190750"/>
              <a:gd name="connsiteY2" fmla="*/ 3122613 h 3122613"/>
              <a:gd name="connsiteX3" fmla="*/ 0 w 2190750"/>
              <a:gd name="connsiteY3" fmla="*/ 3122613 h 3122613"/>
              <a:gd name="connsiteX4" fmla="*/ 0 w 2190750"/>
              <a:gd name="connsiteY4" fmla="*/ 2812479 h 3122613"/>
              <a:gd name="connsiteX5" fmla="*/ 14287 w 2190750"/>
              <a:gd name="connsiteY5" fmla="*/ 2809738 h 3122613"/>
              <a:gd name="connsiteX6" fmla="*/ 85724 w 2190750"/>
              <a:gd name="connsiteY6" fmla="*/ 2738300 h 3122613"/>
              <a:gd name="connsiteX7" fmla="*/ 157162 w 2190750"/>
              <a:gd name="connsiteY7" fmla="*/ 2609713 h 3122613"/>
              <a:gd name="connsiteX8" fmla="*/ 200024 w 2190750"/>
              <a:gd name="connsiteY8" fmla="*/ 2581138 h 3122613"/>
              <a:gd name="connsiteX9" fmla="*/ 228599 w 2190750"/>
              <a:gd name="connsiteY9" fmla="*/ 2538275 h 3122613"/>
              <a:gd name="connsiteX10" fmla="*/ 314324 w 2190750"/>
              <a:gd name="connsiteY10" fmla="*/ 2481125 h 3122613"/>
              <a:gd name="connsiteX11" fmla="*/ 342899 w 2190750"/>
              <a:gd name="connsiteY11" fmla="*/ 2438263 h 3122613"/>
              <a:gd name="connsiteX12" fmla="*/ 371474 w 2190750"/>
              <a:gd name="connsiteY12" fmla="*/ 2209663 h 3122613"/>
              <a:gd name="connsiteX13" fmla="*/ 428624 w 2190750"/>
              <a:gd name="connsiteY13" fmla="*/ 2081075 h 3122613"/>
              <a:gd name="connsiteX14" fmla="*/ 557212 w 2190750"/>
              <a:gd name="connsiteY14" fmla="*/ 2052500 h 3122613"/>
              <a:gd name="connsiteX15" fmla="*/ 685799 w 2190750"/>
              <a:gd name="connsiteY15" fmla="*/ 2038213 h 3122613"/>
              <a:gd name="connsiteX16" fmla="*/ 728662 w 2190750"/>
              <a:gd name="connsiteY16" fmla="*/ 2009638 h 3122613"/>
              <a:gd name="connsiteX17" fmla="*/ 771524 w 2190750"/>
              <a:gd name="connsiteY17" fmla="*/ 1995350 h 3122613"/>
              <a:gd name="connsiteX18" fmla="*/ 800099 w 2190750"/>
              <a:gd name="connsiteY18" fmla="*/ 1952488 h 3122613"/>
              <a:gd name="connsiteX19" fmla="*/ 842962 w 2190750"/>
              <a:gd name="connsiteY19" fmla="*/ 1923913 h 3122613"/>
              <a:gd name="connsiteX20" fmla="*/ 885534 w 2190750"/>
              <a:gd name="connsiteY20" fmla="*/ 1881174 h 3122613"/>
              <a:gd name="connsiteX21" fmla="*/ 878975 w 2190750"/>
              <a:gd name="connsiteY21" fmla="*/ 1884702 h 3122613"/>
              <a:gd name="connsiteX22" fmla="*/ 890733 w 2190750"/>
              <a:gd name="connsiteY22" fmla="*/ 1877177 h 3122613"/>
              <a:gd name="connsiteX23" fmla="*/ 971549 w 2190750"/>
              <a:gd name="connsiteY23" fmla="*/ 1823900 h 3122613"/>
              <a:gd name="connsiteX24" fmla="*/ 1100137 w 2190750"/>
              <a:gd name="connsiteY24" fmla="*/ 1766750 h 3122613"/>
              <a:gd name="connsiteX25" fmla="*/ 1142999 w 2190750"/>
              <a:gd name="connsiteY25" fmla="*/ 1752463 h 3122613"/>
              <a:gd name="connsiteX26" fmla="*/ 1185862 w 2190750"/>
              <a:gd name="connsiteY26" fmla="*/ 1723888 h 3122613"/>
              <a:gd name="connsiteX27" fmla="*/ 1200149 w 2190750"/>
              <a:gd name="connsiteY27" fmla="*/ 1523863 h 3122613"/>
              <a:gd name="connsiteX28" fmla="*/ 1171574 w 2190750"/>
              <a:gd name="connsiteY28" fmla="*/ 1366700 h 3122613"/>
              <a:gd name="connsiteX29" fmla="*/ 1185862 w 2190750"/>
              <a:gd name="connsiteY29" fmla="*/ 1295263 h 3122613"/>
              <a:gd name="connsiteX30" fmla="*/ 1243012 w 2190750"/>
              <a:gd name="connsiteY30" fmla="*/ 1280975 h 3122613"/>
              <a:gd name="connsiteX31" fmla="*/ 1285874 w 2190750"/>
              <a:gd name="connsiteY31" fmla="*/ 1266688 h 3122613"/>
              <a:gd name="connsiteX32" fmla="*/ 1543049 w 2190750"/>
              <a:gd name="connsiteY32" fmla="*/ 1266688 h 3122613"/>
              <a:gd name="connsiteX33" fmla="*/ 1557337 w 2190750"/>
              <a:gd name="connsiteY33" fmla="*/ 1223825 h 3122613"/>
              <a:gd name="connsiteX34" fmla="*/ 1528762 w 2190750"/>
              <a:gd name="connsiteY34" fmla="*/ 1109525 h 3122613"/>
              <a:gd name="connsiteX35" fmla="*/ 1500187 w 2190750"/>
              <a:gd name="connsiteY35" fmla="*/ 1066663 h 3122613"/>
              <a:gd name="connsiteX36" fmla="*/ 1487282 w 2190750"/>
              <a:gd name="connsiteY36" fmla="*/ 1025499 h 3122613"/>
              <a:gd name="connsiteX37" fmla="*/ 1489868 w 2190750"/>
              <a:gd name="connsiteY37" fmla="*/ 1028962 h 3122613"/>
              <a:gd name="connsiteX38" fmla="*/ 1490251 w 2190750"/>
              <a:gd name="connsiteY38" fmla="*/ 1029517 h 3122613"/>
              <a:gd name="connsiteX39" fmla="*/ 1491276 w 2190750"/>
              <a:gd name="connsiteY39" fmla="*/ 1030848 h 3122613"/>
              <a:gd name="connsiteX40" fmla="*/ 1489868 w 2190750"/>
              <a:gd name="connsiteY40" fmla="*/ 1028962 h 3122613"/>
              <a:gd name="connsiteX41" fmla="*/ 1480251 w 2190750"/>
              <a:gd name="connsiteY41" fmla="*/ 1015036 h 3122613"/>
              <a:gd name="connsiteX42" fmla="*/ 1457324 w 2190750"/>
              <a:gd name="connsiteY42" fmla="*/ 980938 h 3122613"/>
              <a:gd name="connsiteX43" fmla="*/ 1457324 w 2190750"/>
              <a:gd name="connsiteY43" fmla="*/ 766625 h 3122613"/>
              <a:gd name="connsiteX44" fmla="*/ 1514474 w 2190750"/>
              <a:gd name="connsiteY44" fmla="*/ 723763 h 3122613"/>
              <a:gd name="connsiteX45" fmla="*/ 1628774 w 2190750"/>
              <a:gd name="connsiteY45" fmla="*/ 666613 h 3122613"/>
              <a:gd name="connsiteX46" fmla="*/ 1714499 w 2190750"/>
              <a:gd name="connsiteY46" fmla="*/ 609463 h 3122613"/>
              <a:gd name="connsiteX47" fmla="*/ 1728787 w 2190750"/>
              <a:gd name="connsiteY47" fmla="*/ 566600 h 3122613"/>
              <a:gd name="connsiteX48" fmla="*/ 1700212 w 2190750"/>
              <a:gd name="connsiteY48" fmla="*/ 523738 h 3122613"/>
              <a:gd name="connsiteX49" fmla="*/ 1687307 w 2190750"/>
              <a:gd name="connsiteY49" fmla="*/ 482574 h 3122613"/>
              <a:gd name="connsiteX50" fmla="*/ 1689893 w 2190750"/>
              <a:gd name="connsiteY50" fmla="*/ 486037 h 3122613"/>
              <a:gd name="connsiteX51" fmla="*/ 1690276 w 2190750"/>
              <a:gd name="connsiteY51" fmla="*/ 486592 h 3122613"/>
              <a:gd name="connsiteX52" fmla="*/ 1691301 w 2190750"/>
              <a:gd name="connsiteY52" fmla="*/ 487923 h 3122613"/>
              <a:gd name="connsiteX53" fmla="*/ 1689893 w 2190750"/>
              <a:gd name="connsiteY53" fmla="*/ 486037 h 3122613"/>
              <a:gd name="connsiteX54" fmla="*/ 1680276 w 2190750"/>
              <a:gd name="connsiteY54" fmla="*/ 472111 h 3122613"/>
              <a:gd name="connsiteX55" fmla="*/ 1664596 w 2190750"/>
              <a:gd name="connsiteY55" fmla="*/ 448791 h 3122613"/>
              <a:gd name="connsiteX56" fmla="*/ 1960548 w 2190750"/>
              <a:gd name="connsiteY56" fmla="*/ 90534 h 3122613"/>
              <a:gd name="connsiteX57" fmla="*/ 1965189 w 2190750"/>
              <a:gd name="connsiteY57" fmla="*/ 89316 h 3122613"/>
              <a:gd name="connsiteX58" fmla="*/ 1985962 w 2190750"/>
              <a:gd name="connsiteY58" fmla="*/ 80825 h 3122613"/>
              <a:gd name="connsiteX59" fmla="*/ 2028824 w 2190750"/>
              <a:gd name="connsiteY59" fmla="*/ 52250 h 3122613"/>
              <a:gd name="connsiteX60" fmla="*/ 2047728 w 2190750"/>
              <a:gd name="connsiteY60" fmla="*/ 0 h 312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90750" h="3122613">
                <a:moveTo>
                  <a:pt x="2047728" y="0"/>
                </a:moveTo>
                <a:lnTo>
                  <a:pt x="2190750" y="0"/>
                </a:lnTo>
                <a:lnTo>
                  <a:pt x="2190750" y="3122613"/>
                </a:lnTo>
                <a:lnTo>
                  <a:pt x="0" y="3122613"/>
                </a:lnTo>
                <a:lnTo>
                  <a:pt x="0" y="2812479"/>
                </a:lnTo>
                <a:lnTo>
                  <a:pt x="14287" y="2809738"/>
                </a:lnTo>
                <a:cubicBezTo>
                  <a:pt x="57150" y="2781162"/>
                  <a:pt x="61911" y="2785926"/>
                  <a:pt x="85724" y="2738300"/>
                </a:cubicBezTo>
                <a:cubicBezTo>
                  <a:pt x="111779" y="2686191"/>
                  <a:pt x="89592" y="2654760"/>
                  <a:pt x="157162" y="2609713"/>
                </a:cubicBezTo>
                <a:lnTo>
                  <a:pt x="200024" y="2581138"/>
                </a:lnTo>
                <a:cubicBezTo>
                  <a:pt x="209549" y="2566850"/>
                  <a:pt x="215676" y="2549583"/>
                  <a:pt x="228599" y="2538275"/>
                </a:cubicBezTo>
                <a:cubicBezTo>
                  <a:pt x="254445" y="2515660"/>
                  <a:pt x="314324" y="2481125"/>
                  <a:pt x="314324" y="2481125"/>
                </a:cubicBezTo>
                <a:cubicBezTo>
                  <a:pt x="323849" y="2466838"/>
                  <a:pt x="335220" y="2453621"/>
                  <a:pt x="342899" y="2438263"/>
                </a:cubicBezTo>
                <a:cubicBezTo>
                  <a:pt x="374758" y="2374547"/>
                  <a:pt x="364550" y="2253514"/>
                  <a:pt x="371474" y="2209663"/>
                </a:cubicBezTo>
                <a:cubicBezTo>
                  <a:pt x="374945" y="2187678"/>
                  <a:pt x="400748" y="2103375"/>
                  <a:pt x="428624" y="2081075"/>
                </a:cubicBezTo>
                <a:cubicBezTo>
                  <a:pt x="447111" y="2066285"/>
                  <a:pt x="556383" y="2052611"/>
                  <a:pt x="557212" y="2052500"/>
                </a:cubicBezTo>
                <a:cubicBezTo>
                  <a:pt x="599960" y="2046800"/>
                  <a:pt x="642937" y="2042975"/>
                  <a:pt x="685799" y="2038213"/>
                </a:cubicBezTo>
                <a:cubicBezTo>
                  <a:pt x="700087" y="2028688"/>
                  <a:pt x="713303" y="2017317"/>
                  <a:pt x="728662" y="2009638"/>
                </a:cubicBezTo>
                <a:cubicBezTo>
                  <a:pt x="742132" y="2002903"/>
                  <a:pt x="759764" y="2004758"/>
                  <a:pt x="771524" y="1995350"/>
                </a:cubicBezTo>
                <a:cubicBezTo>
                  <a:pt x="784932" y="1984623"/>
                  <a:pt x="787957" y="1964630"/>
                  <a:pt x="800099" y="1952488"/>
                </a:cubicBezTo>
                <a:cubicBezTo>
                  <a:pt x="812241" y="1940346"/>
                  <a:pt x="829770" y="1934906"/>
                  <a:pt x="842962" y="1923913"/>
                </a:cubicBezTo>
                <a:cubicBezTo>
                  <a:pt x="893322" y="1881946"/>
                  <a:pt x="893526" y="1877702"/>
                  <a:pt x="885534" y="1881174"/>
                </a:cubicBezTo>
                <a:lnTo>
                  <a:pt x="878975" y="1884702"/>
                </a:lnTo>
                <a:lnTo>
                  <a:pt x="890733" y="1877177"/>
                </a:lnTo>
                <a:cubicBezTo>
                  <a:pt x="905734" y="1867492"/>
                  <a:pt x="930924" y="1850983"/>
                  <a:pt x="971549" y="1823900"/>
                </a:cubicBezTo>
                <a:cubicBezTo>
                  <a:pt x="1039473" y="1778618"/>
                  <a:pt x="998124" y="1800754"/>
                  <a:pt x="1100137" y="1766750"/>
                </a:cubicBezTo>
                <a:lnTo>
                  <a:pt x="1142999" y="1752463"/>
                </a:lnTo>
                <a:cubicBezTo>
                  <a:pt x="1157287" y="1742938"/>
                  <a:pt x="1173720" y="1736030"/>
                  <a:pt x="1185862" y="1723888"/>
                </a:cubicBezTo>
                <a:cubicBezTo>
                  <a:pt x="1245628" y="1664122"/>
                  <a:pt x="1209829" y="1615824"/>
                  <a:pt x="1200149" y="1523863"/>
                </a:cubicBezTo>
                <a:cubicBezTo>
                  <a:pt x="1187721" y="1405800"/>
                  <a:pt x="1196542" y="1441603"/>
                  <a:pt x="1171574" y="1366700"/>
                </a:cubicBezTo>
                <a:cubicBezTo>
                  <a:pt x="1176337" y="1342888"/>
                  <a:pt x="1170316" y="1313918"/>
                  <a:pt x="1185862" y="1295263"/>
                </a:cubicBezTo>
                <a:cubicBezTo>
                  <a:pt x="1198433" y="1280178"/>
                  <a:pt x="1224131" y="1286370"/>
                  <a:pt x="1243012" y="1280975"/>
                </a:cubicBezTo>
                <a:cubicBezTo>
                  <a:pt x="1257493" y="1276838"/>
                  <a:pt x="1271587" y="1271450"/>
                  <a:pt x="1285874" y="1266688"/>
                </a:cubicBezTo>
                <a:cubicBezTo>
                  <a:pt x="1348620" y="1272962"/>
                  <a:pt x="1476187" y="1296404"/>
                  <a:pt x="1543049" y="1266688"/>
                </a:cubicBezTo>
                <a:cubicBezTo>
                  <a:pt x="1556812" y="1260571"/>
                  <a:pt x="1552574" y="1238113"/>
                  <a:pt x="1557337" y="1223825"/>
                </a:cubicBezTo>
                <a:cubicBezTo>
                  <a:pt x="1551904" y="1196660"/>
                  <a:pt x="1543405" y="1138810"/>
                  <a:pt x="1528762" y="1109525"/>
                </a:cubicBezTo>
                <a:cubicBezTo>
                  <a:pt x="1521083" y="1094166"/>
                  <a:pt x="1507866" y="1082021"/>
                  <a:pt x="1500187" y="1066663"/>
                </a:cubicBezTo>
                <a:cubicBezTo>
                  <a:pt x="1470611" y="1007511"/>
                  <a:pt x="1480367" y="1016788"/>
                  <a:pt x="1487282" y="1025499"/>
                </a:cubicBezTo>
                <a:lnTo>
                  <a:pt x="1489868" y="1028962"/>
                </a:lnTo>
                <a:lnTo>
                  <a:pt x="1490251" y="1029517"/>
                </a:lnTo>
                <a:cubicBezTo>
                  <a:pt x="1491869" y="1031793"/>
                  <a:pt x="1491991" y="1031877"/>
                  <a:pt x="1491276" y="1030848"/>
                </a:cubicBezTo>
                <a:lnTo>
                  <a:pt x="1489868" y="1028962"/>
                </a:lnTo>
                <a:lnTo>
                  <a:pt x="1480251" y="1015036"/>
                </a:lnTo>
                <a:cubicBezTo>
                  <a:pt x="1474983" y="1007299"/>
                  <a:pt x="1467560" y="996292"/>
                  <a:pt x="1457324" y="980938"/>
                </a:cubicBezTo>
                <a:cubicBezTo>
                  <a:pt x="1431023" y="902033"/>
                  <a:pt x="1418479" y="883159"/>
                  <a:pt x="1457324" y="766625"/>
                </a:cubicBezTo>
                <a:cubicBezTo>
                  <a:pt x="1464854" y="744035"/>
                  <a:pt x="1493905" y="735761"/>
                  <a:pt x="1514474" y="723763"/>
                </a:cubicBezTo>
                <a:cubicBezTo>
                  <a:pt x="1551269" y="702300"/>
                  <a:pt x="1593331" y="690242"/>
                  <a:pt x="1628774" y="666613"/>
                </a:cubicBezTo>
                <a:lnTo>
                  <a:pt x="1714499" y="609463"/>
                </a:lnTo>
                <a:cubicBezTo>
                  <a:pt x="1719262" y="595175"/>
                  <a:pt x="1731263" y="581456"/>
                  <a:pt x="1728787" y="566600"/>
                </a:cubicBezTo>
                <a:cubicBezTo>
                  <a:pt x="1725964" y="549662"/>
                  <a:pt x="1707891" y="539096"/>
                  <a:pt x="1700212" y="523738"/>
                </a:cubicBezTo>
                <a:cubicBezTo>
                  <a:pt x="1670635" y="464586"/>
                  <a:pt x="1680393" y="473863"/>
                  <a:pt x="1687307" y="482574"/>
                </a:cubicBezTo>
                <a:lnTo>
                  <a:pt x="1689893" y="486037"/>
                </a:lnTo>
                <a:lnTo>
                  <a:pt x="1690276" y="486592"/>
                </a:lnTo>
                <a:cubicBezTo>
                  <a:pt x="1691894" y="488868"/>
                  <a:pt x="1692016" y="488952"/>
                  <a:pt x="1691301" y="487923"/>
                </a:cubicBezTo>
                <a:lnTo>
                  <a:pt x="1689893" y="486037"/>
                </a:lnTo>
                <a:lnTo>
                  <a:pt x="1680276" y="472111"/>
                </a:lnTo>
                <a:lnTo>
                  <a:pt x="1664596" y="448791"/>
                </a:lnTo>
                <a:lnTo>
                  <a:pt x="1960548" y="90534"/>
                </a:lnTo>
                <a:lnTo>
                  <a:pt x="1965189" y="89316"/>
                </a:lnTo>
                <a:cubicBezTo>
                  <a:pt x="1972553" y="87383"/>
                  <a:pt x="1979697" y="85002"/>
                  <a:pt x="1985962" y="80825"/>
                </a:cubicBezTo>
                <a:lnTo>
                  <a:pt x="2028824" y="52250"/>
                </a:lnTo>
                <a:lnTo>
                  <a:pt x="2047728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9880" t="60357" r="29939" b="39489"/>
          <a:stretch>
            <a:fillRect/>
          </a:stretch>
        </p:blipFill>
        <p:spPr>
          <a:xfrm>
            <a:off x="7900506" y="2118202"/>
            <a:ext cx="7921" cy="4821"/>
          </a:xfrm>
          <a:custGeom>
            <a:avLst/>
            <a:gdLst>
              <a:gd name="connsiteX0" fmla="*/ 7921 w 7921"/>
              <a:gd name="connsiteY0" fmla="*/ 0 h 4821"/>
              <a:gd name="connsiteX1" fmla="*/ 7882 w 7921"/>
              <a:gd name="connsiteY1" fmla="*/ 25 h 4821"/>
              <a:gd name="connsiteX2" fmla="*/ 5311 w 7921"/>
              <a:gd name="connsiteY2" fmla="*/ 1404 h 4821"/>
              <a:gd name="connsiteX3" fmla="*/ 7921 w 7921"/>
              <a:gd name="connsiteY3" fmla="*/ 0 h 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1" h="4821">
                <a:moveTo>
                  <a:pt x="7921" y="0"/>
                </a:moveTo>
                <a:lnTo>
                  <a:pt x="7882" y="25"/>
                </a:lnTo>
                <a:cubicBezTo>
                  <a:pt x="-3838" y="7429"/>
                  <a:pt x="-550" y="4924"/>
                  <a:pt x="5311" y="1404"/>
                </a:cubicBezTo>
                <a:lnTo>
                  <a:pt x="7921" y="0"/>
                </a:ln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100000" r="50000" b="-8036"/>
          <a:stretch>
            <a:fillRect/>
          </a:stretch>
        </p:blipFill>
        <p:spPr>
          <a:xfrm>
            <a:off x="1314451" y="6858000"/>
            <a:ext cx="161925" cy="171450"/>
          </a:xfrm>
          <a:custGeom>
            <a:avLst/>
            <a:gdLst>
              <a:gd name="connsiteX0" fmla="*/ 0 w 161925"/>
              <a:gd name="connsiteY0" fmla="*/ 0 h 171450"/>
              <a:gd name="connsiteX1" fmla="*/ 161925 w 161925"/>
              <a:gd name="connsiteY1" fmla="*/ 0 h 171450"/>
              <a:gd name="connsiteX2" fmla="*/ 161925 w 161925"/>
              <a:gd name="connsiteY2" fmla="*/ 171450 h 171450"/>
              <a:gd name="connsiteX3" fmla="*/ 0 w 161925"/>
              <a:gd name="connsiteY3" fmla="*/ 171450 h 171450"/>
              <a:gd name="connsiteX4" fmla="*/ 0 w 161925"/>
              <a:gd name="connsiteY4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1450">
                <a:moveTo>
                  <a:pt x="0" y="0"/>
                </a:moveTo>
                <a:lnTo>
                  <a:pt x="161925" y="0"/>
                </a:lnTo>
                <a:lnTo>
                  <a:pt x="161925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3" name="Oval 52"/>
          <p:cNvSpPr/>
          <p:nvPr/>
        </p:nvSpPr>
        <p:spPr>
          <a:xfrm>
            <a:off x="5077931" y="3872528"/>
            <a:ext cx="4430402" cy="149107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7" b="100000" l="0" r="96864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20233"/>
            <a:ext cx="2402869" cy="1804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292" r="100000">
                        <a14:foregroundMark x1="80417" y1="22222" x2="80417" y2="22222"/>
                        <a14:foregroundMark x1="35417" y1="61508" x2="35417" y2="61508"/>
                        <a14:backgroundMark x1="42708" y1="12698" x2="42708" y2="12698"/>
                        <a14:backgroundMark x1="52917" y1="31746" x2="52917" y2="31746"/>
                        <a14:backgroundMark x1="40417" y1="42460" x2="40417" y2="42460"/>
                        <a14:backgroundMark x1="46042" y1="54365" x2="46042" y2="54365"/>
                        <a14:backgroundMark x1="66667" y1="21429" x2="66667" y2="21429"/>
                        <a14:backgroundMark x1="93542" y1="17857" x2="93542" y2="17857"/>
                        <a14:backgroundMark x1="93542" y1="9127" x2="93542" y2="9127"/>
                        <a14:backgroundMark x1="87917" y1="7937" x2="87917" y2="7937"/>
                        <a14:backgroundMark x1="82917" y1="29762" x2="82917" y2="29762"/>
                        <a14:backgroundMark x1="85208" y1="29762" x2="85208" y2="29762"/>
                        <a14:backgroundMark x1="72292" y1="28571" x2="72292" y2="28571"/>
                        <a14:backgroundMark x1="72292" y1="32937" x2="72292" y2="32937"/>
                        <a14:backgroundMark x1="71667" y1="17857" x2="71667" y2="17857"/>
                        <a14:backgroundMark x1="84792" y1="6746" x2="84792" y2="67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5971" y="67890"/>
            <a:ext cx="2339041" cy="122799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1692" y="-294341"/>
            <a:ext cx="1771930" cy="153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32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6834" y="313509"/>
            <a:ext cx="7667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0263" y="1514437"/>
            <a:ext cx="11299371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600" b="1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36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6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600" b="1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hực</a:t>
            </a:r>
            <a:r>
              <a:rPr lang="en-US" sz="36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57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2165" r="50724" b="51317"/>
          <a:stretch>
            <a:fillRect/>
          </a:stretch>
        </p:blipFill>
        <p:spPr>
          <a:xfrm>
            <a:off x="1521371" y="1167830"/>
            <a:ext cx="9149259" cy="48480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6983" r="6983"/>
          <a:stretch>
            <a:fillRect/>
          </a:stretch>
        </p:blipFill>
        <p:spPr>
          <a:xfrm rot="-1141381">
            <a:off x="788154" y="2417629"/>
            <a:ext cx="1145573" cy="36987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6983" r="6983"/>
          <a:stretch>
            <a:fillRect/>
          </a:stretch>
        </p:blipFill>
        <p:spPr>
          <a:xfrm rot="986403">
            <a:off x="10157301" y="1742450"/>
            <a:ext cx="1145573" cy="36987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60940" y="4841738"/>
            <a:ext cx="1809554" cy="13719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388205" y="685800"/>
            <a:ext cx="1225189" cy="122073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072243" y="2639359"/>
            <a:ext cx="8047514" cy="1918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5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7840"/>
              </a:lnSpc>
            </a:pPr>
            <a:r>
              <a:rPr lang="en-US" sz="5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856006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5200"/>
                    </a14:imgEffect>
                  </a14:imgLayer>
                </a14:imgProps>
              </a:ext>
            </a:extLst>
          </a:blip>
          <a:srcRect t="62791"/>
          <a:stretch>
            <a:fillRect/>
          </a:stretch>
        </p:blipFill>
        <p:spPr>
          <a:xfrm>
            <a:off x="2739232" y="6235700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  <p:sp>
        <p:nvSpPr>
          <p:cNvPr id="26" name="Rounded Rectangle 25"/>
          <p:cNvSpPr/>
          <p:nvPr/>
        </p:nvSpPr>
        <p:spPr>
          <a:xfrm>
            <a:off x="985838" y="1898095"/>
            <a:ext cx="10378848" cy="2179360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85838" y="1528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2748" y="2659040"/>
            <a:ext cx="9530343" cy="547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921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VIẾT : 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BÁO CÁO KẾT QUẢ NGHIÊN CỨU MỘT VẤN ĐỀ</a:t>
            </a:r>
            <a:endParaRPr lang="en-US" sz="2800" b="1" dirty="0">
              <a:solidFill>
                <a:schemeClr val="bg1"/>
              </a:solidFill>
              <a:effectLst/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64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731520" y="365760"/>
            <a:ext cx="10816046" cy="5499463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hãy thử phỏng đoán nội dung bên trong của những bài viết trên là gì?</a:t>
            </a:r>
          </a:p>
        </p:txBody>
      </p:sp>
    </p:spTree>
    <p:extLst>
      <p:ext uri="{BB962C8B-B14F-4D97-AF65-F5344CB8AC3E}">
        <p14:creationId xmlns:p14="http://schemas.microsoft.com/office/powerpoint/2010/main" val="184115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5.png" descr="D: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2"/>
            <a:ext cx="12187237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23.png" descr="D: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2"/>
            <a:ext cx="5442448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3.png" descr="D: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83" y="4762"/>
            <a:ext cx="6578917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54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350"/>
            <a:ext cx="12188825" cy="755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42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045028" y="470263"/>
            <a:ext cx="10541725" cy="6165668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01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531" y="322217"/>
            <a:ext cx="1149531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733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636</Words>
  <Application>Microsoft Office PowerPoint</Application>
  <PresentationFormat>Widescreen</PresentationFormat>
  <Paragraphs>86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SimSun</vt:lpstr>
      <vt:lpstr>Arial</vt:lpstr>
      <vt:lpstr>Brush Script MT</vt:lpstr>
      <vt:lpstr>Calibri</vt:lpstr>
      <vt:lpstr>Calibri Light</vt:lpstr>
      <vt:lpstr>Dancing Script</vt:lpstr>
      <vt:lpstr>Garamond</vt:lpstr>
      <vt:lpstr>Segoe UI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13</cp:revision>
  <dcterms:created xsi:type="dcterms:W3CDTF">2023-11-21T22:16:31Z</dcterms:created>
  <dcterms:modified xsi:type="dcterms:W3CDTF">2023-11-22T00:16:38Z</dcterms:modified>
</cp:coreProperties>
</file>