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4" r:id="rId2"/>
  </p:sldMasterIdLst>
  <p:notesMasterIdLst>
    <p:notesMasterId r:id="rId22"/>
  </p:notesMasterIdLst>
  <p:handoutMasterIdLst>
    <p:handoutMasterId r:id="rId23"/>
  </p:handoutMasterIdLst>
  <p:sldIdLst>
    <p:sldId id="335" r:id="rId3"/>
    <p:sldId id="296" r:id="rId4"/>
    <p:sldId id="295" r:id="rId5"/>
    <p:sldId id="297" r:id="rId6"/>
    <p:sldId id="301" r:id="rId7"/>
    <p:sldId id="302" r:id="rId8"/>
    <p:sldId id="303" r:id="rId9"/>
    <p:sldId id="304" r:id="rId10"/>
    <p:sldId id="305" r:id="rId11"/>
    <p:sldId id="306" r:id="rId12"/>
    <p:sldId id="307" r:id="rId13"/>
    <p:sldId id="261" r:id="rId14"/>
    <p:sldId id="299" r:id="rId15"/>
    <p:sldId id="300" r:id="rId16"/>
    <p:sldId id="333" r:id="rId17"/>
    <p:sldId id="280" r:id="rId18"/>
    <p:sldId id="279" r:id="rId19"/>
    <p:sldId id="281" r:id="rId20"/>
    <p:sldId id="282"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1" autoAdjust="0"/>
    <p:restoredTop sz="94660"/>
  </p:normalViewPr>
  <p:slideViewPr>
    <p:cSldViewPr snapToGrid="0">
      <p:cViewPr varScale="1">
        <p:scale>
          <a:sx n="82" d="100"/>
          <a:sy n="82" d="100"/>
        </p:scale>
        <p:origin x="466" y="62"/>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82C7F0-E4EA-4782-8F72-9F513920B2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A55D05-3FD9-4997-9B0A-EDBA41DC8B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3D5470-3280-4708-B56E-C0DD92AC0F1B}" type="datetimeFigureOut">
              <a:rPr lang="en-US" smtClean="0"/>
              <a:t>2/9/2025</a:t>
            </a:fld>
            <a:endParaRPr lang="en-US"/>
          </a:p>
        </p:txBody>
      </p:sp>
      <p:sp>
        <p:nvSpPr>
          <p:cNvPr id="4" name="Footer Placeholder 3">
            <a:extLst>
              <a:ext uri="{FF2B5EF4-FFF2-40B4-BE49-F238E27FC236}">
                <a16:creationId xmlns:a16="http://schemas.microsoft.com/office/drawing/2014/main" id="{8627B3B4-234D-497C-996A-E24830F1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9FA5A5-6504-4348-BB57-2801CB9AE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44A425-7534-4D8D-B7D6-30F93BEE53E2}" type="slidenum">
              <a:rPr lang="en-US" smtClean="0"/>
              <a:t>‹#›</a:t>
            </a:fld>
            <a:endParaRPr lang="en-US"/>
          </a:p>
        </p:txBody>
      </p:sp>
    </p:spTree>
    <p:extLst>
      <p:ext uri="{BB962C8B-B14F-4D97-AF65-F5344CB8AC3E}">
        <p14:creationId xmlns:p14="http://schemas.microsoft.com/office/powerpoint/2010/main" val="108816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67B15-130D-441B-B5CE-175F060D06BA}"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E7F7D-8B20-43BB-A548-267E48894031}" type="slidenum">
              <a:rPr lang="en-US" smtClean="0"/>
              <a:t>‹#›</a:t>
            </a:fld>
            <a:endParaRPr lang="en-US"/>
          </a:p>
        </p:txBody>
      </p:sp>
    </p:spTree>
    <p:extLst>
      <p:ext uri="{BB962C8B-B14F-4D97-AF65-F5344CB8AC3E}">
        <p14:creationId xmlns:p14="http://schemas.microsoft.com/office/powerpoint/2010/main" val="13434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2/9/2025</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13" tIns="45695" rIns="91413" bIns="4569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28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414082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1277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3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8494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754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45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6190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835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902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9416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2"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2/9/2025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86417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14823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7411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99037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7195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5"/>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2/9/2025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4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5"/>
          </a:xfrm>
          <a:prstGeom prst="rect">
            <a:avLst/>
          </a:prstGeom>
          <a:noFill/>
          <a:ln>
            <a:noFill/>
          </a:ln>
        </p:spPr>
      </p:pic>
    </p:spTree>
    <p:extLst>
      <p:ext uri="{BB962C8B-B14F-4D97-AF65-F5344CB8AC3E}">
        <p14:creationId xmlns:p14="http://schemas.microsoft.com/office/powerpoint/2010/main" val="24887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2" y="2007"/>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2/9/2025</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4693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reserve="1">
  <p:cSld name="1_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43" lvl="0" indent="-228572" algn="l">
              <a:lnSpc>
                <a:spcPct val="90000"/>
              </a:lnSpc>
              <a:spcBef>
                <a:spcPts val="1000"/>
              </a:spcBef>
              <a:spcAft>
                <a:spcPts val="0"/>
              </a:spcAft>
              <a:buClr>
                <a:schemeClr val="dk1"/>
              </a:buClr>
              <a:buSzPts val="2400"/>
              <a:buNone/>
              <a:defRPr sz="2400" b="1"/>
            </a:lvl1pPr>
            <a:lvl2pPr marL="914286" lvl="1" indent="-228572" algn="l">
              <a:lnSpc>
                <a:spcPct val="90000"/>
              </a:lnSpc>
              <a:spcBef>
                <a:spcPts val="500"/>
              </a:spcBef>
              <a:spcAft>
                <a:spcPts val="0"/>
              </a:spcAft>
              <a:buClr>
                <a:schemeClr val="dk1"/>
              </a:buClr>
              <a:buSzPts val="2000"/>
              <a:buNone/>
              <a:defRPr sz="2000" b="1"/>
            </a:lvl2pPr>
            <a:lvl3pPr marL="1371428" lvl="2" indent="-228572" algn="l">
              <a:lnSpc>
                <a:spcPct val="90000"/>
              </a:lnSpc>
              <a:spcBef>
                <a:spcPts val="500"/>
              </a:spcBef>
              <a:spcAft>
                <a:spcPts val="0"/>
              </a:spcAft>
              <a:buClr>
                <a:schemeClr val="dk1"/>
              </a:buClr>
              <a:buSzPts val="1800"/>
              <a:buNone/>
              <a:defRPr sz="1800" b="1"/>
            </a:lvl3pPr>
            <a:lvl4pPr marL="1828572" lvl="3" indent="-228572" algn="l">
              <a:lnSpc>
                <a:spcPct val="90000"/>
              </a:lnSpc>
              <a:spcBef>
                <a:spcPts val="500"/>
              </a:spcBef>
              <a:spcAft>
                <a:spcPts val="0"/>
              </a:spcAft>
              <a:buClr>
                <a:schemeClr val="dk1"/>
              </a:buClr>
              <a:buSzPts val="1600"/>
              <a:buNone/>
              <a:defRPr sz="1600" b="1"/>
            </a:lvl4pPr>
            <a:lvl5pPr marL="2285714" lvl="4" indent="-228572" algn="l">
              <a:lnSpc>
                <a:spcPct val="90000"/>
              </a:lnSpc>
              <a:spcBef>
                <a:spcPts val="500"/>
              </a:spcBef>
              <a:spcAft>
                <a:spcPts val="0"/>
              </a:spcAft>
              <a:buClr>
                <a:schemeClr val="dk1"/>
              </a:buClr>
              <a:buSzPts val="1600"/>
              <a:buNone/>
              <a:defRPr sz="1600" b="1"/>
            </a:lvl5pPr>
            <a:lvl6pPr marL="2742858" lvl="5" indent="-228572" algn="l">
              <a:lnSpc>
                <a:spcPct val="90000"/>
              </a:lnSpc>
              <a:spcBef>
                <a:spcPts val="500"/>
              </a:spcBef>
              <a:spcAft>
                <a:spcPts val="0"/>
              </a:spcAft>
              <a:buClr>
                <a:schemeClr val="dk1"/>
              </a:buClr>
              <a:buSzPts val="1600"/>
              <a:buNone/>
              <a:defRPr sz="1600" b="1"/>
            </a:lvl6pPr>
            <a:lvl7pPr marL="3200000" lvl="6" indent="-228572" algn="l">
              <a:lnSpc>
                <a:spcPct val="90000"/>
              </a:lnSpc>
              <a:spcBef>
                <a:spcPts val="500"/>
              </a:spcBef>
              <a:spcAft>
                <a:spcPts val="0"/>
              </a:spcAft>
              <a:buClr>
                <a:schemeClr val="dk1"/>
              </a:buClr>
              <a:buSzPts val="1600"/>
              <a:buNone/>
              <a:defRPr sz="1600" b="1"/>
            </a:lvl7pPr>
            <a:lvl8pPr marL="3657143" lvl="7" indent="-228572" algn="l">
              <a:lnSpc>
                <a:spcPct val="90000"/>
              </a:lnSpc>
              <a:spcBef>
                <a:spcPts val="500"/>
              </a:spcBef>
              <a:spcAft>
                <a:spcPts val="0"/>
              </a:spcAft>
              <a:buClr>
                <a:schemeClr val="dk1"/>
              </a:buClr>
              <a:buSzPts val="1600"/>
              <a:buNone/>
              <a:defRPr sz="1600" b="1"/>
            </a:lvl8pPr>
            <a:lvl9pPr marL="4114286" lvl="8" indent="-228572"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43" lvl="0" indent="-342858" algn="l">
              <a:lnSpc>
                <a:spcPct val="90000"/>
              </a:lnSpc>
              <a:spcBef>
                <a:spcPts val="1000"/>
              </a:spcBef>
              <a:spcAft>
                <a:spcPts val="0"/>
              </a:spcAft>
              <a:buClr>
                <a:schemeClr val="dk1"/>
              </a:buClr>
              <a:buSzPts val="1800"/>
              <a:buChar char="•"/>
              <a:defRPr/>
            </a:lvl1pPr>
            <a:lvl2pPr marL="914286" lvl="1" indent="-342858" algn="l">
              <a:lnSpc>
                <a:spcPct val="90000"/>
              </a:lnSpc>
              <a:spcBef>
                <a:spcPts val="500"/>
              </a:spcBef>
              <a:spcAft>
                <a:spcPts val="0"/>
              </a:spcAft>
              <a:buClr>
                <a:schemeClr val="dk1"/>
              </a:buClr>
              <a:buSzPts val="1800"/>
              <a:buChar char="•"/>
              <a:defRPr/>
            </a:lvl2pPr>
            <a:lvl3pPr marL="1371428" lvl="2" indent="-342858" algn="l">
              <a:lnSpc>
                <a:spcPct val="90000"/>
              </a:lnSpc>
              <a:spcBef>
                <a:spcPts val="500"/>
              </a:spcBef>
              <a:spcAft>
                <a:spcPts val="0"/>
              </a:spcAft>
              <a:buClr>
                <a:schemeClr val="dk1"/>
              </a:buClr>
              <a:buSzPts val="1800"/>
              <a:buChar char="•"/>
              <a:defRPr/>
            </a:lvl3pPr>
            <a:lvl4pPr marL="1828572" lvl="3" indent="-342858" algn="l">
              <a:lnSpc>
                <a:spcPct val="90000"/>
              </a:lnSpc>
              <a:spcBef>
                <a:spcPts val="500"/>
              </a:spcBef>
              <a:spcAft>
                <a:spcPts val="0"/>
              </a:spcAft>
              <a:buClr>
                <a:schemeClr val="dk1"/>
              </a:buClr>
              <a:buSzPts val="1800"/>
              <a:buChar char="•"/>
              <a:defRPr/>
            </a:lvl4pPr>
            <a:lvl5pPr marL="2285714" lvl="4" indent="-342858" algn="l">
              <a:lnSpc>
                <a:spcPct val="90000"/>
              </a:lnSpc>
              <a:spcBef>
                <a:spcPts val="500"/>
              </a:spcBef>
              <a:spcAft>
                <a:spcPts val="0"/>
              </a:spcAft>
              <a:buClr>
                <a:schemeClr val="dk1"/>
              </a:buClr>
              <a:buSzPts val="1800"/>
              <a:buChar char="•"/>
              <a:defRPr/>
            </a:lvl5pPr>
            <a:lvl6pPr marL="2742858" lvl="5" indent="-342858" algn="l">
              <a:lnSpc>
                <a:spcPct val="90000"/>
              </a:lnSpc>
              <a:spcBef>
                <a:spcPts val="500"/>
              </a:spcBef>
              <a:spcAft>
                <a:spcPts val="0"/>
              </a:spcAft>
              <a:buClr>
                <a:schemeClr val="dk1"/>
              </a:buClr>
              <a:buSzPts val="1800"/>
              <a:buChar char="•"/>
              <a:defRPr/>
            </a:lvl6pPr>
            <a:lvl7pPr marL="3200000" lvl="6" indent="-342858" algn="l">
              <a:lnSpc>
                <a:spcPct val="90000"/>
              </a:lnSpc>
              <a:spcBef>
                <a:spcPts val="500"/>
              </a:spcBef>
              <a:spcAft>
                <a:spcPts val="0"/>
              </a:spcAft>
              <a:buClr>
                <a:schemeClr val="dk1"/>
              </a:buClr>
              <a:buSzPts val="1800"/>
              <a:buChar char="•"/>
              <a:defRPr/>
            </a:lvl7pPr>
            <a:lvl8pPr marL="3657143" lvl="7" indent="-342858" algn="l">
              <a:lnSpc>
                <a:spcPct val="90000"/>
              </a:lnSpc>
              <a:spcBef>
                <a:spcPts val="500"/>
              </a:spcBef>
              <a:spcAft>
                <a:spcPts val="0"/>
              </a:spcAft>
              <a:buClr>
                <a:schemeClr val="dk1"/>
              </a:buClr>
              <a:buSzPts val="1800"/>
              <a:buChar char="•"/>
              <a:defRPr/>
            </a:lvl8pPr>
            <a:lvl9pPr marL="4114286" lvl="8" indent="-342858"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143" lvl="0" indent="-228572" algn="l">
              <a:lnSpc>
                <a:spcPct val="90000"/>
              </a:lnSpc>
              <a:spcBef>
                <a:spcPts val="1000"/>
              </a:spcBef>
              <a:spcAft>
                <a:spcPts val="0"/>
              </a:spcAft>
              <a:buClr>
                <a:schemeClr val="dk1"/>
              </a:buClr>
              <a:buSzPts val="2400"/>
              <a:buNone/>
              <a:defRPr sz="2400" b="1"/>
            </a:lvl1pPr>
            <a:lvl2pPr marL="914286" lvl="1" indent="-228572" algn="l">
              <a:lnSpc>
                <a:spcPct val="90000"/>
              </a:lnSpc>
              <a:spcBef>
                <a:spcPts val="500"/>
              </a:spcBef>
              <a:spcAft>
                <a:spcPts val="0"/>
              </a:spcAft>
              <a:buClr>
                <a:schemeClr val="dk1"/>
              </a:buClr>
              <a:buSzPts val="2000"/>
              <a:buNone/>
              <a:defRPr sz="2000" b="1"/>
            </a:lvl2pPr>
            <a:lvl3pPr marL="1371428" lvl="2" indent="-228572" algn="l">
              <a:lnSpc>
                <a:spcPct val="90000"/>
              </a:lnSpc>
              <a:spcBef>
                <a:spcPts val="500"/>
              </a:spcBef>
              <a:spcAft>
                <a:spcPts val="0"/>
              </a:spcAft>
              <a:buClr>
                <a:schemeClr val="dk1"/>
              </a:buClr>
              <a:buSzPts val="1800"/>
              <a:buNone/>
              <a:defRPr sz="1800" b="1"/>
            </a:lvl3pPr>
            <a:lvl4pPr marL="1828572" lvl="3" indent="-228572" algn="l">
              <a:lnSpc>
                <a:spcPct val="90000"/>
              </a:lnSpc>
              <a:spcBef>
                <a:spcPts val="500"/>
              </a:spcBef>
              <a:spcAft>
                <a:spcPts val="0"/>
              </a:spcAft>
              <a:buClr>
                <a:schemeClr val="dk1"/>
              </a:buClr>
              <a:buSzPts val="1600"/>
              <a:buNone/>
              <a:defRPr sz="1600" b="1"/>
            </a:lvl4pPr>
            <a:lvl5pPr marL="2285714" lvl="4" indent="-228572" algn="l">
              <a:lnSpc>
                <a:spcPct val="90000"/>
              </a:lnSpc>
              <a:spcBef>
                <a:spcPts val="500"/>
              </a:spcBef>
              <a:spcAft>
                <a:spcPts val="0"/>
              </a:spcAft>
              <a:buClr>
                <a:schemeClr val="dk1"/>
              </a:buClr>
              <a:buSzPts val="1600"/>
              <a:buNone/>
              <a:defRPr sz="1600" b="1"/>
            </a:lvl5pPr>
            <a:lvl6pPr marL="2742858" lvl="5" indent="-228572" algn="l">
              <a:lnSpc>
                <a:spcPct val="90000"/>
              </a:lnSpc>
              <a:spcBef>
                <a:spcPts val="500"/>
              </a:spcBef>
              <a:spcAft>
                <a:spcPts val="0"/>
              </a:spcAft>
              <a:buClr>
                <a:schemeClr val="dk1"/>
              </a:buClr>
              <a:buSzPts val="1600"/>
              <a:buNone/>
              <a:defRPr sz="1600" b="1"/>
            </a:lvl6pPr>
            <a:lvl7pPr marL="3200000" lvl="6" indent="-228572" algn="l">
              <a:lnSpc>
                <a:spcPct val="90000"/>
              </a:lnSpc>
              <a:spcBef>
                <a:spcPts val="500"/>
              </a:spcBef>
              <a:spcAft>
                <a:spcPts val="0"/>
              </a:spcAft>
              <a:buClr>
                <a:schemeClr val="dk1"/>
              </a:buClr>
              <a:buSzPts val="1600"/>
              <a:buNone/>
              <a:defRPr sz="1600" b="1"/>
            </a:lvl7pPr>
            <a:lvl8pPr marL="3657143" lvl="7" indent="-228572" algn="l">
              <a:lnSpc>
                <a:spcPct val="90000"/>
              </a:lnSpc>
              <a:spcBef>
                <a:spcPts val="500"/>
              </a:spcBef>
              <a:spcAft>
                <a:spcPts val="0"/>
              </a:spcAft>
              <a:buClr>
                <a:schemeClr val="dk1"/>
              </a:buClr>
              <a:buSzPts val="1600"/>
              <a:buNone/>
              <a:defRPr sz="1600" b="1"/>
            </a:lvl8pPr>
            <a:lvl9pPr marL="4114286" lvl="8" indent="-228572"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143" lvl="0" indent="-342858" algn="l">
              <a:lnSpc>
                <a:spcPct val="90000"/>
              </a:lnSpc>
              <a:spcBef>
                <a:spcPts val="1000"/>
              </a:spcBef>
              <a:spcAft>
                <a:spcPts val="0"/>
              </a:spcAft>
              <a:buClr>
                <a:schemeClr val="dk1"/>
              </a:buClr>
              <a:buSzPts val="1800"/>
              <a:buChar char="•"/>
              <a:defRPr/>
            </a:lvl1pPr>
            <a:lvl2pPr marL="914286" lvl="1" indent="-342858" algn="l">
              <a:lnSpc>
                <a:spcPct val="90000"/>
              </a:lnSpc>
              <a:spcBef>
                <a:spcPts val="500"/>
              </a:spcBef>
              <a:spcAft>
                <a:spcPts val="0"/>
              </a:spcAft>
              <a:buClr>
                <a:schemeClr val="dk1"/>
              </a:buClr>
              <a:buSzPts val="1800"/>
              <a:buChar char="•"/>
              <a:defRPr/>
            </a:lvl2pPr>
            <a:lvl3pPr marL="1371428" lvl="2" indent="-342858" algn="l">
              <a:lnSpc>
                <a:spcPct val="90000"/>
              </a:lnSpc>
              <a:spcBef>
                <a:spcPts val="500"/>
              </a:spcBef>
              <a:spcAft>
                <a:spcPts val="0"/>
              </a:spcAft>
              <a:buClr>
                <a:schemeClr val="dk1"/>
              </a:buClr>
              <a:buSzPts val="1800"/>
              <a:buChar char="•"/>
              <a:defRPr/>
            </a:lvl3pPr>
            <a:lvl4pPr marL="1828572" lvl="3" indent="-342858" algn="l">
              <a:lnSpc>
                <a:spcPct val="90000"/>
              </a:lnSpc>
              <a:spcBef>
                <a:spcPts val="500"/>
              </a:spcBef>
              <a:spcAft>
                <a:spcPts val="0"/>
              </a:spcAft>
              <a:buClr>
                <a:schemeClr val="dk1"/>
              </a:buClr>
              <a:buSzPts val="1800"/>
              <a:buChar char="•"/>
              <a:defRPr/>
            </a:lvl4pPr>
            <a:lvl5pPr marL="2285714" lvl="4" indent="-342858" algn="l">
              <a:lnSpc>
                <a:spcPct val="90000"/>
              </a:lnSpc>
              <a:spcBef>
                <a:spcPts val="500"/>
              </a:spcBef>
              <a:spcAft>
                <a:spcPts val="0"/>
              </a:spcAft>
              <a:buClr>
                <a:schemeClr val="dk1"/>
              </a:buClr>
              <a:buSzPts val="1800"/>
              <a:buChar char="•"/>
              <a:defRPr/>
            </a:lvl5pPr>
            <a:lvl6pPr marL="2742858" lvl="5" indent="-342858" algn="l">
              <a:lnSpc>
                <a:spcPct val="90000"/>
              </a:lnSpc>
              <a:spcBef>
                <a:spcPts val="500"/>
              </a:spcBef>
              <a:spcAft>
                <a:spcPts val="0"/>
              </a:spcAft>
              <a:buClr>
                <a:schemeClr val="dk1"/>
              </a:buClr>
              <a:buSzPts val="1800"/>
              <a:buChar char="•"/>
              <a:defRPr/>
            </a:lvl6pPr>
            <a:lvl7pPr marL="3200000" lvl="6" indent="-342858" algn="l">
              <a:lnSpc>
                <a:spcPct val="90000"/>
              </a:lnSpc>
              <a:spcBef>
                <a:spcPts val="500"/>
              </a:spcBef>
              <a:spcAft>
                <a:spcPts val="0"/>
              </a:spcAft>
              <a:buClr>
                <a:schemeClr val="dk1"/>
              </a:buClr>
              <a:buSzPts val="1800"/>
              <a:buChar char="•"/>
              <a:defRPr/>
            </a:lvl7pPr>
            <a:lvl8pPr marL="3657143" lvl="7" indent="-342858" algn="l">
              <a:lnSpc>
                <a:spcPct val="90000"/>
              </a:lnSpc>
              <a:spcBef>
                <a:spcPts val="500"/>
              </a:spcBef>
              <a:spcAft>
                <a:spcPts val="0"/>
              </a:spcAft>
              <a:buClr>
                <a:schemeClr val="dk1"/>
              </a:buClr>
              <a:buSzPts val="1800"/>
              <a:buChar char="•"/>
              <a:defRPr/>
            </a:lvl8pPr>
            <a:lvl9pPr marL="4114286" lvl="8" indent="-342858"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2/9/2025</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2" y="18651"/>
            <a:ext cx="12191999" cy="6820699"/>
          </a:xfrm>
          <a:prstGeom prst="rect">
            <a:avLst/>
          </a:prstGeom>
          <a:noFill/>
          <a:ln>
            <a:noFill/>
          </a:ln>
        </p:spPr>
      </p:pic>
    </p:spTree>
    <p:extLst>
      <p:ext uri="{BB962C8B-B14F-4D97-AF65-F5344CB8AC3E}">
        <p14:creationId xmlns:p14="http://schemas.microsoft.com/office/powerpoint/2010/main" val="208209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2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37414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208054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8241323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2/9/2025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497614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 y="3289300"/>
            <a:ext cx="12192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7"/>
          <p:cNvSpPr txBox="1"/>
          <p:nvPr/>
        </p:nvSpPr>
        <p:spPr>
          <a:xfrm>
            <a:off x="3840164" y="2501940"/>
            <a:ext cx="2447925" cy="434975"/>
          </a:xfrm>
          <a:prstGeom prst="rect">
            <a:avLst/>
          </a:prstGeom>
          <a:noFill/>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9" y="4054475"/>
            <a:ext cx="3498851"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73" y="-637799"/>
            <a:ext cx="2096379" cy="2268995"/>
          </a:xfrm>
          <a:prstGeom prst="rect">
            <a:avLst/>
          </a:prstGeom>
        </p:spPr>
      </p:pic>
      <p:pic>
        <p:nvPicPr>
          <p:cNvPr id="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43" y="214581"/>
            <a:ext cx="1694696" cy="2161906"/>
          </a:xfrm>
          <a:prstGeom prst="rect">
            <a:avLst/>
          </a:prstGeom>
        </p:spPr>
      </p:pic>
      <p:pic>
        <p:nvPicPr>
          <p:cNvPr id="11" name="1"/>
          <p:cNvPicPr>
            <a:picLocks noChangeAspect="1"/>
          </p:cNvPicPr>
          <p:nvPr/>
        </p:nvPicPr>
        <p:blipFill>
          <a:blip r:embed="rId6" cstate="email"/>
          <a:stretch>
            <a:fillRect/>
          </a:stretch>
        </p:blipFill>
        <p:spPr>
          <a:xfrm flipH="1">
            <a:off x="26" y="1"/>
            <a:ext cx="4355559" cy="1736300"/>
          </a:xfrm>
          <a:prstGeom prst="rect">
            <a:avLst/>
          </a:prstGeom>
        </p:spPr>
      </p:pic>
      <p:sp>
        <p:nvSpPr>
          <p:cNvPr id="10" name="Rectangle 9">
            <a:extLst>
              <a:ext uri="{FF2B5EF4-FFF2-40B4-BE49-F238E27FC236}">
                <a16:creationId xmlns:a16="http://schemas.microsoft.com/office/drawing/2014/main" id="{BDA144B1-BC48-4FB5-81A0-5EEE0F41D92F}"/>
              </a:ext>
            </a:extLst>
          </p:cNvPr>
          <p:cNvSpPr/>
          <p:nvPr/>
        </p:nvSpPr>
        <p:spPr>
          <a:xfrm>
            <a:off x="213028" y="1658361"/>
            <a:ext cx="11995593" cy="2336858"/>
          </a:xfrm>
          <a:prstGeom prst="rect">
            <a:avLst/>
          </a:prstGeom>
        </p:spPr>
        <p:txBody>
          <a:bodyPr wrap="none">
            <a:spAutoFit/>
          </a:bodyPr>
          <a:lstStyle/>
          <a:p>
            <a:pPr algn="ctr" defTabSz="914264">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20</a:t>
            </a:r>
          </a:p>
          <a:p>
            <a:pPr algn="ctr" defTabSz="914264">
              <a:lnSpc>
                <a:spcPct val="150000"/>
              </a:lnSpc>
              <a:defRPr/>
            </a:pPr>
            <a:r>
              <a:rPr lang="en-US" sz="5199" b="1" dirty="0" err="1">
                <a:solidFill>
                  <a:srgbClr val="FF0000"/>
                </a:solidFill>
                <a:latin typeface="UTM Avo" panose="02040603050506020204" pitchFamily="18" charset="0"/>
                <a:cs typeface="Arial" panose="020B0604020202020204" pitchFamily="34" charset="0"/>
              </a:rPr>
              <a:t>Bài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đọc</a:t>
            </a:r>
            <a:r>
              <a:rPr lang="en-US" sz="5199" b="1" dirty="0">
                <a:solidFill>
                  <a:srgbClr val="FF0000"/>
                </a:solidFill>
                <a:latin typeface="UTM Avo" panose="02040603050506020204" pitchFamily="18" charset="0"/>
                <a:cs typeface="Arial" panose="020B0604020202020204" pitchFamily="34" charset="0"/>
              </a:rPr>
              <a:t> 2: Con </a:t>
            </a:r>
            <a:r>
              <a:rPr lang="en-US" sz="5199" b="1" dirty="0" err="1">
                <a:solidFill>
                  <a:srgbClr val="FF0000"/>
                </a:solidFill>
                <a:latin typeface="UTM Avo" panose="02040603050506020204" pitchFamily="18" charset="0"/>
                <a:cs typeface="Arial" panose="020B0604020202020204" pitchFamily="34" charset="0"/>
              </a:rPr>
              <a:t>chó</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nhà</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hàng</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xóm</a:t>
            </a:r>
            <a:endParaRPr lang="en-US" sz="5199"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3030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26"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435">
                                          <p:stCondLst>
                                            <p:cond delay="0"/>
                                          </p:stCondLst>
                                        </p:cTn>
                                        <p:tgtEl>
                                          <p:spTgt spid="8"/>
                                        </p:tgtEl>
                                      </p:cBhvr>
                                    </p:animEffect>
                                    <p:anim calcmode="lin" valueType="num">
                                      <p:cBhvr>
                                        <p:cTn id="20"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5" dur="20">
                                          <p:stCondLst>
                                            <p:cond delay="487"/>
                                          </p:stCondLst>
                                        </p:cTn>
                                        <p:tgtEl>
                                          <p:spTgt spid="8"/>
                                        </p:tgtEl>
                                      </p:cBhvr>
                                      <p:to x="100000" y="60000"/>
                                    </p:animScale>
                                    <p:animScale>
                                      <p:cBhvr>
                                        <p:cTn id="26" dur="124" decel="50000">
                                          <p:stCondLst>
                                            <p:cond delay="507"/>
                                          </p:stCondLst>
                                        </p:cTn>
                                        <p:tgtEl>
                                          <p:spTgt spid="8"/>
                                        </p:tgtEl>
                                      </p:cBhvr>
                                      <p:to x="100000" y="100000"/>
                                    </p:animScale>
                                    <p:animScale>
                                      <p:cBhvr>
                                        <p:cTn id="27" dur="20">
                                          <p:stCondLst>
                                            <p:cond delay="984"/>
                                          </p:stCondLst>
                                        </p:cTn>
                                        <p:tgtEl>
                                          <p:spTgt spid="8"/>
                                        </p:tgtEl>
                                      </p:cBhvr>
                                      <p:to x="100000" y="80000"/>
                                    </p:animScale>
                                    <p:animScale>
                                      <p:cBhvr>
                                        <p:cTn id="28" dur="124" decel="50000">
                                          <p:stCondLst>
                                            <p:cond delay="1004"/>
                                          </p:stCondLst>
                                        </p:cTn>
                                        <p:tgtEl>
                                          <p:spTgt spid="8"/>
                                        </p:tgtEl>
                                      </p:cBhvr>
                                      <p:to x="100000" y="100000"/>
                                    </p:animScale>
                                    <p:animScale>
                                      <p:cBhvr>
                                        <p:cTn id="29" dur="20">
                                          <p:stCondLst>
                                            <p:cond delay="1231"/>
                                          </p:stCondLst>
                                        </p:cTn>
                                        <p:tgtEl>
                                          <p:spTgt spid="8"/>
                                        </p:tgtEl>
                                      </p:cBhvr>
                                      <p:to x="100000" y="90000"/>
                                    </p:animScale>
                                    <p:animScale>
                                      <p:cBhvr>
                                        <p:cTn id="30" dur="124" decel="50000">
                                          <p:stCondLst>
                                            <p:cond delay="1251"/>
                                          </p:stCondLst>
                                        </p:cTn>
                                        <p:tgtEl>
                                          <p:spTgt spid="8"/>
                                        </p:tgtEl>
                                      </p:cBhvr>
                                      <p:to x="100000" y="100000"/>
                                    </p:animScale>
                                    <p:animScale>
                                      <p:cBhvr>
                                        <p:cTn id="31" dur="20">
                                          <p:stCondLst>
                                            <p:cond delay="1356"/>
                                          </p:stCondLst>
                                        </p:cTn>
                                        <p:tgtEl>
                                          <p:spTgt spid="8"/>
                                        </p:tgtEl>
                                      </p:cBhvr>
                                      <p:to x="100000" y="95000"/>
                                    </p:animScale>
                                    <p:animScale>
                                      <p:cBhvr>
                                        <p:cTn id="32" dur="124" decel="50000">
                                          <p:stCondLst>
                                            <p:cond delay="1376"/>
                                          </p:stCondLst>
                                        </p:cTn>
                                        <p:tgtEl>
                                          <p:spTgt spid="8"/>
                                        </p:tgtEl>
                                      </p:cBhvr>
                                      <p:to x="100000" y="100000"/>
                                    </p:animScale>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ppt_x</p:attrName>
                                        </p:attrNameLst>
                                      </p:cBhvr>
                                      <p:tavLst>
                                        <p:tav tm="0">
                                          <p:val>
                                            <p:strVal val="#ppt_x"/>
                                          </p:val>
                                        </p:tav>
                                        <p:tav tm="100000">
                                          <p:val>
                                            <p:strVal val="#ppt_x"/>
                                          </p:val>
                                        </p:tav>
                                      </p:tavLst>
                                    </p:anim>
                                    <p:anim calcmode="lin" valueType="num">
                                      <p:cBhvr>
                                        <p:cTn id="42"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3B8B09B-7D1B-42F5-A6C5-57C4AD320E05}"/>
              </a:ext>
            </a:extLst>
          </p:cNvPr>
          <p:cNvPicPr>
            <a:picLocks noChangeAspect="1"/>
          </p:cNvPicPr>
          <p:nvPr/>
        </p:nvPicPr>
        <p:blipFill rotWithShape="1">
          <a:blip r:embed="rId2">
            <a:extLst>
              <a:ext uri="{28A0092B-C50C-407E-A947-70E740481C1C}">
                <a14:useLocalDpi xmlns:a14="http://schemas.microsoft.com/office/drawing/2010/main" val="0"/>
              </a:ext>
            </a:extLst>
          </a:blip>
          <a:srcRect b="5806"/>
          <a:stretch/>
        </p:blipFill>
        <p:spPr>
          <a:xfrm>
            <a:off x="0" y="0"/>
            <a:ext cx="12192000" cy="6919546"/>
          </a:xfrm>
          <a:prstGeom prst="rect">
            <a:avLst/>
          </a:prstGeom>
        </p:spPr>
      </p:pic>
      <p:sp>
        <p:nvSpPr>
          <p:cNvPr id="5" name="Rectangle 12">
            <a:extLst>
              <a:ext uri="{FF2B5EF4-FFF2-40B4-BE49-F238E27FC236}">
                <a16:creationId xmlns:a16="http://schemas.microsoft.com/office/drawing/2014/main" id="{E93FD722-D99B-4253-BEE1-013DCB93861D}"/>
              </a:ext>
            </a:extLst>
          </p:cNvPr>
          <p:cNvSpPr/>
          <p:nvPr/>
        </p:nvSpPr>
        <p:spPr>
          <a:xfrm>
            <a:off x="2342543" y="1317325"/>
            <a:ext cx="8575771" cy="784826"/>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chó nhà hàng 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6A4B890A-3545-4642-8E2B-587490263249}"/>
              </a:ext>
            </a:extLst>
          </p:cNvPr>
          <p:cNvSpPr/>
          <p:nvPr/>
        </p:nvSpPr>
        <p:spPr>
          <a:xfrm>
            <a:off x="238540" y="2129139"/>
            <a:ext cx="11516138" cy="2062103"/>
          </a:xfrm>
          <a:prstGeom prst="rect">
            <a:avLst/>
          </a:prstGeom>
        </p:spPr>
        <p:txBody>
          <a:bodyPr wrap="square">
            <a:spAutoFit/>
          </a:bodyPr>
          <a:lstStyle/>
          <a:p>
            <a:pPr indent="465138" algn="just">
              <a:spcBef>
                <a:spcPts val="800"/>
              </a:spcBef>
              <a:spcAft>
                <a:spcPts val="600"/>
              </a:spcAft>
            </a:pPr>
            <a:r>
              <a:rPr lang="en-US" sz="3200" dirty="0">
                <a:latin typeface="Times New Roman" panose="02020603050405020304" pitchFamily="18" charset="0"/>
                <a:cs typeface="Times New Roman" panose="02020603050405020304" pitchFamily="18" charset="0"/>
              </a:rPr>
              <a:t>4</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p>
        </p:txBody>
      </p:sp>
      <p:sp>
        <p:nvSpPr>
          <p:cNvPr id="7" name="Flowchart: Terminator 14">
            <a:extLst>
              <a:ext uri="{FF2B5EF4-FFF2-40B4-BE49-F238E27FC236}">
                <a16:creationId xmlns:a16="http://schemas.microsoft.com/office/drawing/2014/main" id="{1FE73D56-82CB-42EA-BF5E-5DEFC0AE5ACC}"/>
              </a:ext>
            </a:extLst>
          </p:cNvPr>
          <p:cNvSpPr/>
          <p:nvPr/>
        </p:nvSpPr>
        <p:spPr>
          <a:xfrm>
            <a:off x="4096737" y="152444"/>
            <a:ext cx="3998526" cy="101990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Times New Roman" panose="02020603050405020304" pitchFamily="18" charset="0"/>
                <a:cs typeface="Times New Roman" panose="02020603050405020304" pitchFamily="18" charset="0"/>
              </a:rPr>
              <a:t>LUYỆN ĐỌC   </a:t>
            </a:r>
          </a:p>
        </p:txBody>
      </p:sp>
      <p:cxnSp>
        <p:nvCxnSpPr>
          <p:cNvPr id="8" name="Straight Connector 4">
            <a:extLst>
              <a:ext uri="{FF2B5EF4-FFF2-40B4-BE49-F238E27FC236}">
                <a16:creationId xmlns:a16="http://schemas.microsoft.com/office/drawing/2014/main" id="{3407F513-2E1B-431B-AB0A-1D76488F181E}"/>
              </a:ext>
            </a:extLst>
          </p:cNvPr>
          <p:cNvCxnSpPr>
            <a:cxnSpLocks/>
          </p:cNvCxnSpPr>
          <p:nvPr/>
        </p:nvCxnSpPr>
        <p:spPr>
          <a:xfrm flipH="1">
            <a:off x="3783083" y="3652208"/>
            <a:ext cx="187373" cy="468768"/>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713BB87-3715-4F18-BA7D-2A7A44B9D9BC}"/>
              </a:ext>
            </a:extLst>
          </p:cNvPr>
          <p:cNvPicPr>
            <a:picLocks noChangeAspect="1"/>
          </p:cNvPicPr>
          <p:nvPr/>
        </p:nvPicPr>
        <p:blipFill rotWithShape="1">
          <a:blip r:embed="rId2">
            <a:extLst>
              <a:ext uri="{28A0092B-C50C-407E-A947-70E740481C1C}">
                <a14:useLocalDpi xmlns:a14="http://schemas.microsoft.com/office/drawing/2010/main" val="0"/>
              </a:ext>
            </a:extLst>
          </a:blip>
          <a:srcRect b="6093"/>
          <a:stretch/>
        </p:blipFill>
        <p:spPr>
          <a:xfrm>
            <a:off x="0" y="0"/>
            <a:ext cx="12192000" cy="6858000"/>
          </a:xfrm>
          <a:prstGeom prst="rect">
            <a:avLst/>
          </a:prstGeom>
        </p:spPr>
      </p:pic>
      <p:sp>
        <p:nvSpPr>
          <p:cNvPr id="5" name="Rectangle 12">
            <a:extLst>
              <a:ext uri="{FF2B5EF4-FFF2-40B4-BE49-F238E27FC236}">
                <a16:creationId xmlns:a16="http://schemas.microsoft.com/office/drawing/2014/main" id="{3EE7CD41-51EA-40B2-87FA-0EF096CB358F}"/>
              </a:ext>
            </a:extLst>
          </p:cNvPr>
          <p:cNvSpPr/>
          <p:nvPr/>
        </p:nvSpPr>
        <p:spPr>
          <a:xfrm>
            <a:off x="2392826" y="1317325"/>
            <a:ext cx="8102081" cy="80021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DBF5E53F-B7F4-4434-AFCE-B97537969BCB}"/>
              </a:ext>
            </a:extLst>
          </p:cNvPr>
          <p:cNvSpPr/>
          <p:nvPr/>
        </p:nvSpPr>
        <p:spPr>
          <a:xfrm>
            <a:off x="291548" y="2493758"/>
            <a:ext cx="10880035" cy="1938992"/>
          </a:xfrm>
          <a:prstGeom prst="rect">
            <a:avLst/>
          </a:prstGeom>
        </p:spPr>
        <p:txBody>
          <a:bodyPr wrap="square">
            <a:spAutoFit/>
          </a:bodyPr>
          <a:lstStyle/>
          <a:p>
            <a:pPr indent="465138" algn="just">
              <a:spcBef>
                <a:spcPts val="800"/>
              </a:spcBef>
              <a:spcAft>
                <a:spcPts val="600"/>
              </a:spcAft>
            </a:pPr>
            <a:r>
              <a:rPr lang="en-US" sz="4000" dirty="0">
                <a:latin typeface="Times New Roman" panose="02020603050405020304" pitchFamily="18" charset="0"/>
                <a:cs typeface="Times New Roman" panose="02020603050405020304" pitchFamily="18" charset="0"/>
              </a:rPr>
              <a:t>5</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Cún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Cún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lành</a:t>
            </a:r>
            <a:r>
              <a:rPr lang="en-US" sz="4000" dirty="0">
                <a:latin typeface="Times New Roman" panose="02020603050405020304" pitchFamily="18" charset="0"/>
                <a:cs typeface="Times New Roman" panose="02020603050405020304" pitchFamily="18" charset="0"/>
              </a:rPr>
              <a:t>.</a:t>
            </a:r>
          </a:p>
        </p:txBody>
      </p:sp>
      <p:sp>
        <p:nvSpPr>
          <p:cNvPr id="7" name="Flowchart: Terminator 14">
            <a:extLst>
              <a:ext uri="{FF2B5EF4-FFF2-40B4-BE49-F238E27FC236}">
                <a16:creationId xmlns:a16="http://schemas.microsoft.com/office/drawing/2014/main" id="{08B5BBF1-B886-4097-9C6C-173596E04511}"/>
              </a:ext>
            </a:extLst>
          </p:cNvPr>
          <p:cNvSpPr/>
          <p:nvPr/>
        </p:nvSpPr>
        <p:spPr>
          <a:xfrm>
            <a:off x="4062324" y="140892"/>
            <a:ext cx="4067352" cy="78482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Times New Roman" panose="02020603050405020304" pitchFamily="18" charset="0"/>
                <a:cs typeface="Times New Roman" panose="02020603050405020304" pitchFamily="18" charset="0"/>
              </a:rPr>
              <a:t>LUYỆN ĐỌC   </a:t>
            </a:r>
          </a:p>
        </p:txBody>
      </p:sp>
      <p:cxnSp>
        <p:nvCxnSpPr>
          <p:cNvPr id="8" name="Straight Connector 4">
            <a:extLst>
              <a:ext uri="{FF2B5EF4-FFF2-40B4-BE49-F238E27FC236}">
                <a16:creationId xmlns:a16="http://schemas.microsoft.com/office/drawing/2014/main" id="{12B2FDAE-AF03-4A5C-A62C-8BCF86E98F39}"/>
              </a:ext>
            </a:extLst>
          </p:cNvPr>
          <p:cNvCxnSpPr>
            <a:cxnSpLocks/>
          </p:cNvCxnSpPr>
          <p:nvPr/>
        </p:nvCxnSpPr>
        <p:spPr>
          <a:xfrm flipH="1">
            <a:off x="9772999" y="2627013"/>
            <a:ext cx="187373" cy="468768"/>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4">
            <a:extLst>
              <a:ext uri="{FF2B5EF4-FFF2-40B4-BE49-F238E27FC236}">
                <a16:creationId xmlns:a16="http://schemas.microsoft.com/office/drawing/2014/main" id="{68613271-9FCE-410C-A69C-5AABFCBFE8BF}"/>
              </a:ext>
            </a:extLst>
          </p:cNvPr>
          <p:cNvCxnSpPr>
            <a:cxnSpLocks/>
          </p:cNvCxnSpPr>
          <p:nvPr/>
        </p:nvCxnSpPr>
        <p:spPr>
          <a:xfrm flipH="1">
            <a:off x="2582845" y="3843011"/>
            <a:ext cx="187373" cy="468768"/>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13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E1728B-2423-4D9D-A06B-ADA85F065612}"/>
              </a:ext>
            </a:extLst>
          </p:cNvPr>
          <p:cNvSpPr/>
          <p:nvPr/>
        </p:nvSpPr>
        <p:spPr>
          <a:xfrm>
            <a:off x="203883" y="4782334"/>
            <a:ext cx="5387398" cy="984881"/>
          </a:xfrm>
          <a:prstGeom prst="rect">
            <a:avLst/>
          </a:prstGeom>
        </p:spPr>
        <p:txBody>
          <a:bodyPr wrap="square" lIns="121917" tIns="60958" rIns="121917" bIns="60958">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Tung </a:t>
            </a:r>
            <a:r>
              <a:rPr lang="en-US" sz="2800" b="1" dirty="0" err="1">
                <a:solidFill>
                  <a:srgbClr val="FF0000"/>
                </a:solidFill>
                <a:latin typeface="Times New Roman" panose="02020603050405020304" pitchFamily="18" charset="0"/>
                <a:cs typeface="Times New Roman" panose="02020603050405020304" pitchFamily="18" charset="0"/>
              </a:rPr>
              <a:t>tăng</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vi-VN"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vi-VN" sz="28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F07E5F9-FB39-4070-8C8F-78D8CC63304E}"/>
              </a:ext>
            </a:extLst>
          </p:cNvPr>
          <p:cNvSpPr/>
          <p:nvPr/>
        </p:nvSpPr>
        <p:spPr>
          <a:xfrm>
            <a:off x="6943571" y="4599179"/>
            <a:ext cx="4254955" cy="1415768"/>
          </a:xfrm>
          <a:prstGeom prst="rect">
            <a:avLst/>
          </a:prstGeom>
        </p:spPr>
        <p:txBody>
          <a:bodyPr wrap="square" lIns="121917" tIns="60958" rIns="121917" bIns="60958">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Bó </a:t>
            </a:r>
            <a:r>
              <a:rPr lang="en-US" sz="2800" b="1" dirty="0" err="1">
                <a:solidFill>
                  <a:srgbClr val="FF0000"/>
                </a:solidFill>
                <a:latin typeface="Times New Roman" panose="02020603050405020304" pitchFamily="18" charset="0"/>
                <a:cs typeface="Times New Roman" panose="02020603050405020304" pitchFamily="18" charset="0"/>
              </a:rPr>
              <a:t>bột</a:t>
            </a:r>
            <a:r>
              <a:rPr lang="vi-VN"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vi-VN" sz="2800" dirty="0">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B1E97D10-31BE-4391-8746-09460C2977A5}"/>
              </a:ext>
            </a:extLst>
          </p:cNvPr>
          <p:cNvSpPr/>
          <p:nvPr/>
        </p:nvSpPr>
        <p:spPr>
          <a:xfrm>
            <a:off x="4154337" y="412168"/>
            <a:ext cx="3883326" cy="861770"/>
          </a:xfrm>
          <a:prstGeom prst="rect">
            <a:avLst/>
          </a:prstGeom>
          <a:noFill/>
        </p:spPr>
        <p:txBody>
          <a:bodyPr wrap="squar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a:ln w="0"/>
                <a:solidFill>
                  <a:srgbClr val="0000FF"/>
                </a:solidFill>
                <a:effectLst/>
                <a:latin typeface="Times New Roman" panose="02020603050405020304" pitchFamily="18" charset="0"/>
                <a:cs typeface="Times New Roman" panose="02020603050405020304" pitchFamily="18" charset="0"/>
              </a:rPr>
              <a:t>Chú thích</a:t>
            </a:r>
            <a:endParaRPr lang="en-US" sz="4800" b="1" cap="all" dirty="0">
              <a:ln w="0"/>
              <a:solidFill>
                <a:srgbClr val="0000FF"/>
              </a:solidFill>
              <a:effectLst/>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13A72EA1-EE6B-4559-82B4-13484F85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27" y="1395263"/>
            <a:ext cx="2524410" cy="3265745"/>
          </a:xfrm>
          <a:prstGeom prst="rect">
            <a:avLst/>
          </a:prstGeom>
        </p:spPr>
      </p:pic>
      <p:pic>
        <p:nvPicPr>
          <p:cNvPr id="5" name="Hình ảnh 4">
            <a:extLst>
              <a:ext uri="{FF2B5EF4-FFF2-40B4-BE49-F238E27FC236}">
                <a16:creationId xmlns:a16="http://schemas.microsoft.com/office/drawing/2014/main" id="{D91402AF-7E32-4F0F-B39F-9585610FD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90219"/>
            <a:ext cx="5401056" cy="3108960"/>
          </a:xfrm>
          <a:prstGeom prst="rect">
            <a:avLst/>
          </a:prstGeom>
        </p:spPr>
      </p:pic>
    </p:spTree>
    <p:extLst>
      <p:ext uri="{BB962C8B-B14F-4D97-AF65-F5344CB8AC3E}">
        <p14:creationId xmlns:p14="http://schemas.microsoft.com/office/powerpoint/2010/main" val="14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E983810-5456-43AA-BBC7-B7CA3F4642AB}"/>
              </a:ext>
            </a:extLst>
          </p:cNvPr>
          <p:cNvSpPr/>
          <p:nvPr/>
        </p:nvSpPr>
        <p:spPr>
          <a:xfrm>
            <a:off x="3606966" y="312381"/>
            <a:ext cx="5667571"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1" name="Rectangle 13">
            <a:extLst>
              <a:ext uri="{FF2B5EF4-FFF2-40B4-BE49-F238E27FC236}">
                <a16:creationId xmlns:a16="http://schemas.microsoft.com/office/drawing/2014/main" id="{36B929BF-FCF7-49D3-8111-6287F38A018C}"/>
              </a:ext>
            </a:extLst>
          </p:cNvPr>
          <p:cNvSpPr/>
          <p:nvPr/>
        </p:nvSpPr>
        <p:spPr>
          <a:xfrm>
            <a:off x="290074" y="1097207"/>
            <a:ext cx="11611852" cy="5150124"/>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a:t>
            </a:r>
            <a:r>
              <a:rPr lang="en-US" sz="2800" dirty="0" err="1">
                <a:solidFill>
                  <a:prstClr val="black"/>
                </a:solidFill>
                <a:latin typeface="Times New Roman" panose="02020603050405020304" pitchFamily="18" charset="0"/>
                <a:cs typeface="Times New Roman" panose="02020603050405020304" pitchFamily="18" charset="0"/>
              </a:rPr>
              <a:t>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chó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nhót</a:t>
            </a:r>
            <a:r>
              <a:rPr lang="en-US" sz="2800" dirty="0">
                <a:solidFill>
                  <a:prstClr val="black"/>
                </a:solidFill>
                <a:latin typeface="Times New Roman" panose="02020603050405020304" pitchFamily="18" charset="0"/>
                <a:cs typeface="Times New Roman" panose="02020603050405020304" pitchFamily="18" charset="0"/>
              </a:rPr>
              <a:t> tung </a:t>
            </a:r>
            <a:r>
              <a:rPr lang="en-US" sz="2800" dirty="0" err="1">
                <a:solidFill>
                  <a:prstClr val="black"/>
                </a:solidFill>
                <a:latin typeface="Times New Roman" panose="02020603050405020304" pitchFamily="18" charset="0"/>
                <a:cs typeface="Times New Roman" panose="02020603050405020304" pitchFamily="18" charset="0"/>
              </a:rPr>
              <a:t>tăng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khắp</a:t>
            </a:r>
            <a:r>
              <a:rPr lang="en-US" sz="2800" dirty="0">
                <a:solidFill>
                  <a:prstClr val="black"/>
                </a:solidFill>
                <a:latin typeface="Times New Roman" panose="02020603050405020304" pitchFamily="18" charset="0"/>
                <a:cs typeface="Times New Roman" panose="02020603050405020304" pitchFamily="18" charset="0"/>
              </a:rPr>
              <a:t> v</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a:t>
            </a:r>
            <a:r>
              <a:rPr lang="en-US" sz="2800" dirty="0">
                <a:solidFill>
                  <a:prstClr val="black"/>
                </a:solidFill>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gỗ</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a:t>
            </a:r>
            <a:r>
              <a:rPr lang="en-US" sz="2800" dirty="0" err="1">
                <a:solidFill>
                  <a:prstClr val="black"/>
                </a:solidFill>
                <a:latin typeface="Times New Roman" panose="02020603050405020304" pitchFamily="18" charset="0"/>
                <a:cs typeface="Times New Roman" panose="02020603050405020304" pitchFamily="18" charset="0"/>
              </a:rPr>
              <a:t>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dậy</a:t>
            </a:r>
            <a:r>
              <a:rPr lang="en-US" sz="2800" dirty="0">
                <a:solidFill>
                  <a:prstClr val="black"/>
                </a:solidFill>
                <a:latin typeface="Times New Roman" panose="02020603050405020304" pitchFamily="18" charset="0"/>
                <a:cs typeface="Times New Roman" panose="02020603050405020304" pitchFamily="18" charset="0"/>
              </a:rPr>
              <a:t> đ</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nhìn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ng</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nằm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ờng</a:t>
            </a:r>
            <a:r>
              <a:rPr lang="en-US" sz="2800"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bè</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lang="vi-VN"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Con </a:t>
            </a:r>
            <a:r>
              <a:rPr lang="en-US" sz="2800" dirty="0" err="1">
                <a:solidFill>
                  <a:prstClr val="black"/>
                </a:solidFill>
                <a:latin typeface="Times New Roman" panose="02020603050405020304" pitchFamily="18" charset="0"/>
                <a:cs typeface="Times New Roman" panose="02020603050405020304" pitchFamily="18" charset="0"/>
              </a:rPr>
              <a:t>muốn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lang="vi-VN" sz="2800" dirty="0" smtClean="0">
                <a:solidFill>
                  <a:prstClr val="black"/>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Cún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ạ!</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Flowchart: Terminator 27">
            <a:extLst>
              <a:ext uri="{FF2B5EF4-FFF2-40B4-BE49-F238E27FC236}">
                <a16:creationId xmlns:a16="http://schemas.microsoft.com/office/drawing/2014/main" id="{48F2F5E6-5B07-469C-AB17-49540292A64B}"/>
              </a:ext>
            </a:extLst>
          </p:cNvPr>
          <p:cNvSpPr/>
          <p:nvPr/>
        </p:nvSpPr>
        <p:spPr>
          <a:xfrm>
            <a:off x="72503" y="469899"/>
            <a:ext cx="3331097" cy="519155"/>
          </a:xfrm>
          <a:prstGeom prst="flowChartTerminator">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ysClr val="windowText" lastClr="000000"/>
                </a:solidFill>
                <a:latin typeface="Times New Roman" panose="02020603050405020304" pitchFamily="18" charset="0"/>
                <a:cs typeface="Times New Roman" panose="02020603050405020304" pitchFamily="18" charset="0"/>
              </a:rPr>
              <a:t>ĐỌC TOÀN BÀI</a:t>
            </a:r>
            <a:endParaRPr kumimoji="0" lang="en-US" sz="28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3F93C61E-2933-47D7-BD8C-0F06D6C97DDC}"/>
              </a:ext>
            </a:extLst>
          </p:cNvPr>
          <p:cNvSpPr/>
          <p:nvPr/>
        </p:nvSpPr>
        <p:spPr>
          <a:xfrm>
            <a:off x="2876731" y="484660"/>
            <a:ext cx="5667571"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 name="TextBox 21">
            <a:extLst>
              <a:ext uri="{FF2B5EF4-FFF2-40B4-BE49-F238E27FC236}">
                <a16:creationId xmlns:a16="http://schemas.microsoft.com/office/drawing/2014/main" id="{C5E35D3B-DE70-4154-A336-ADE00967A8D0}"/>
              </a:ext>
            </a:extLst>
          </p:cNvPr>
          <p:cNvSpPr txBox="1"/>
          <p:nvPr/>
        </p:nvSpPr>
        <p:spPr>
          <a:xfrm>
            <a:off x="470480" y="1269486"/>
            <a:ext cx="11251039" cy="3467616"/>
          </a:xfrm>
          <a:prstGeom prst="rect">
            <a:avLst/>
          </a:prstGeom>
          <a:noFill/>
        </p:spPr>
        <p:txBody>
          <a:bodyPr wrap="square">
            <a:spAutoFit/>
          </a:bodyPr>
          <a:lstStyle/>
          <a:p>
            <a:pPr indent="465138" algn="just">
              <a:spcBef>
                <a:spcPts val="800"/>
              </a:spcBef>
              <a:spcAft>
                <a:spcPts val="600"/>
              </a:spcAft>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búp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indent="465138" algn="just">
              <a:spcBef>
                <a:spcPts val="800"/>
              </a:spcBef>
              <a:spcAft>
                <a:spcPts val="600"/>
              </a:spcAft>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a:t>
            </a:r>
          </a:p>
          <a:p>
            <a:pPr indent="465138" algn="r">
              <a:spcBef>
                <a:spcPts val="800"/>
              </a:spcBef>
              <a:spcAft>
                <a:spcPts val="600"/>
              </a:spcAft>
            </a:pPr>
            <a:r>
              <a:rPr lang="en-US" sz="2800" dirty="0">
                <a:latin typeface="Times New Roman" panose="02020603050405020304" pitchFamily="18" charset="0"/>
                <a:cs typeface="Times New Roman" panose="02020603050405020304" pitchFamily="18" charset="0"/>
              </a:rPr>
              <a:t>Theo THÚY HÀ</a:t>
            </a:r>
          </a:p>
        </p:txBody>
      </p:sp>
      <p:pic>
        <p:nvPicPr>
          <p:cNvPr id="8" name="Hình ảnh 7">
            <a:extLst>
              <a:ext uri="{FF2B5EF4-FFF2-40B4-BE49-F238E27FC236}">
                <a16:creationId xmlns:a16="http://schemas.microsoft.com/office/drawing/2014/main" id="{2C1A12E8-F908-45D9-9129-93A3690FA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714" y="4876800"/>
            <a:ext cx="5536849" cy="1792550"/>
          </a:xfrm>
          <a:prstGeom prst="rect">
            <a:avLst/>
          </a:prstGeom>
        </p:spPr>
      </p:pic>
    </p:spTree>
    <p:extLst>
      <p:ext uri="{BB962C8B-B14F-4D97-AF65-F5344CB8AC3E}">
        <p14:creationId xmlns:p14="http://schemas.microsoft.com/office/powerpoint/2010/main" val="112328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548680"/>
            <a:ext cx="8020404" cy="5376597"/>
          </a:xfrm>
          <a:prstGeom prst="rect">
            <a:avLst/>
          </a:prstGeom>
        </p:spPr>
      </p:pic>
      <p:sp>
        <p:nvSpPr>
          <p:cNvPr id="4" name="Rectangle 3"/>
          <p:cNvSpPr/>
          <p:nvPr/>
        </p:nvSpPr>
        <p:spPr>
          <a:xfrm>
            <a:off x="3817145" y="2981458"/>
            <a:ext cx="5383205" cy="1323439"/>
          </a:xfrm>
          <a:prstGeom prst="rect">
            <a:avLst/>
          </a:prstGeom>
        </p:spPr>
        <p:txBody>
          <a:bodyPr wrap="none">
            <a:spAutoFit/>
          </a:bodyPr>
          <a:lstStyle/>
          <a:p>
            <a:pPr defTabSz="1218510">
              <a:defRPr/>
            </a:pPr>
            <a:r>
              <a:rPr lang="en-US" sz="8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HIỂU</a:t>
            </a: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pic>
        <p:nvPicPr>
          <p:cNvPr id="6" name="Hình ảnh 2">
            <a:extLst>
              <a:ext uri="{FF2B5EF4-FFF2-40B4-BE49-F238E27FC236}">
                <a16:creationId xmlns:a16="http://schemas.microsoft.com/office/drawing/2014/main" id="{540F0CD0-5E33-4BB3-A763-6C1DCCD7A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9926" y="4805247"/>
            <a:ext cx="4826074" cy="204804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ABB6F-A987-4FF4-AC83-76A02F9A6505}"/>
              </a:ext>
            </a:extLst>
          </p:cNvPr>
          <p:cNvSpPr/>
          <p:nvPr/>
        </p:nvSpPr>
        <p:spPr>
          <a:xfrm>
            <a:off x="1493067" y="1505394"/>
            <a:ext cx="10431744" cy="584775"/>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nhà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ai</a:t>
            </a:r>
            <a:r>
              <a:rPr lang="vi-VN" sz="3200" b="1" dirty="0">
                <a:solidFill>
                  <a:srgbClr val="0000FF"/>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1B36485F-78A3-474B-AEEA-A5404C0A3B25}"/>
              </a:ext>
            </a:extLst>
          </p:cNvPr>
          <p:cNvSpPr/>
          <p:nvPr/>
        </p:nvSpPr>
        <p:spPr>
          <a:xfrm>
            <a:off x="1562215" y="3045178"/>
            <a:ext cx="9778584" cy="1077218"/>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Cún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giúp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a:t>
            </a:r>
          </a:p>
          <a:p>
            <a:pPr algn="just"/>
            <a:r>
              <a:rPr lang="en-US" sz="3200" b="1" dirty="0">
                <a:solidFill>
                  <a:srgbClr val="0000FF"/>
                </a:solidFill>
                <a:latin typeface="Times New Roman" panose="02020603050405020304" pitchFamily="18" charset="0"/>
                <a:cs typeface="Times New Roman" panose="02020603050405020304" pitchFamily="18" charset="0"/>
              </a:rPr>
              <a:t>a) Khi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ngã</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5A3691F-1FF2-475F-BB41-CE98DF90E7A6}"/>
              </a:ext>
            </a:extLst>
          </p:cNvPr>
          <p:cNvSpPr/>
          <p:nvPr/>
        </p:nvSpPr>
        <p:spPr>
          <a:xfrm>
            <a:off x="921106" y="2211320"/>
            <a:ext cx="11270894" cy="584775"/>
          </a:xfrm>
          <a:prstGeom prst="rect">
            <a:avLst/>
          </a:prstGeom>
        </p:spPr>
        <p:txBody>
          <a:bodyPr wrap="square">
            <a:spAutoFit/>
          </a:bodyPr>
          <a:lstStyle/>
          <a:p>
            <a:pPr indent="465138"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xóm</a:t>
            </a:r>
            <a:r>
              <a:rPr lang="vi-VN" sz="32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31C1C74-48DF-4A18-A8B4-3503B50E102F}"/>
              </a:ext>
            </a:extLst>
          </p:cNvPr>
          <p:cNvSpPr/>
          <p:nvPr/>
        </p:nvSpPr>
        <p:spPr>
          <a:xfrm>
            <a:off x="1100889" y="4241470"/>
            <a:ext cx="11575666" cy="584775"/>
          </a:xfrm>
          <a:prstGeom prst="rect">
            <a:avLst/>
          </a:prstGeom>
        </p:spPr>
        <p:txBody>
          <a:bodyPr wrap="square">
            <a:spAutoFit/>
          </a:bodyPr>
          <a:lstStyle/>
          <a:p>
            <a:pPr indent="465138" algn="just"/>
            <a:r>
              <a:rPr lang="en-US" sz="3200" dirty="0">
                <a:latin typeface="Times New Roman" panose="02020603050405020304" pitchFamily="18" charset="0"/>
                <a:cs typeface="Times New Roman" panose="02020603050405020304" pitchFamily="18" charset="0"/>
              </a:rPr>
              <a:t>- Khi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vi-VN" sz="3200" dirty="0">
                <a:latin typeface="Times New Roman" panose="02020603050405020304" pitchFamily="18" charset="0"/>
                <a:cs typeface="Times New Roman" panose="02020603050405020304" pitchFamily="18" charset="0"/>
              </a:rPr>
              <a:t>.</a:t>
            </a:r>
          </a:p>
        </p:txBody>
      </p:sp>
      <p:sp>
        <p:nvSpPr>
          <p:cNvPr id="8" name="Rounded Rectangle 13">
            <a:extLst>
              <a:ext uri="{FF2B5EF4-FFF2-40B4-BE49-F238E27FC236}">
                <a16:creationId xmlns:a16="http://schemas.microsoft.com/office/drawing/2014/main" id="{9961F294-B358-4BB1-9112-784922C79F08}"/>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ĐỌC HIỂU</a:t>
            </a:r>
          </a:p>
        </p:txBody>
      </p:sp>
      <p:pic>
        <p:nvPicPr>
          <p:cNvPr id="9" name="Picture 8">
            <a:extLst>
              <a:ext uri="{FF2B5EF4-FFF2-40B4-BE49-F238E27FC236}">
                <a16:creationId xmlns:a16="http://schemas.microsoft.com/office/drawing/2014/main" id="{2DF56815-933E-4E13-A2D2-D5EE2AB7A6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206" y="1252604"/>
            <a:ext cx="1492009" cy="1492009"/>
          </a:xfrm>
          <a:prstGeom prst="rect">
            <a:avLst/>
          </a:prstGeom>
        </p:spPr>
      </p:pic>
      <p:pic>
        <p:nvPicPr>
          <p:cNvPr id="10" name="Picture 9">
            <a:extLst>
              <a:ext uri="{FF2B5EF4-FFF2-40B4-BE49-F238E27FC236}">
                <a16:creationId xmlns:a16="http://schemas.microsoft.com/office/drawing/2014/main" id="{7AE091D5-0CFD-43D1-9149-9DE3E9A42C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4344" y="3729227"/>
            <a:ext cx="1492009" cy="1492009"/>
          </a:xfrm>
          <a:prstGeom prst="rect">
            <a:avLst/>
          </a:prstGeom>
        </p:spPr>
      </p:pic>
      <p:sp>
        <p:nvSpPr>
          <p:cNvPr id="11" name="Rectangle 4">
            <a:extLst>
              <a:ext uri="{FF2B5EF4-FFF2-40B4-BE49-F238E27FC236}">
                <a16:creationId xmlns:a16="http://schemas.microsoft.com/office/drawing/2014/main" id="{D14737A3-ED5F-46A4-B2A1-6F0B8CB77DB4}"/>
              </a:ext>
            </a:extLst>
          </p:cNvPr>
          <p:cNvSpPr/>
          <p:nvPr/>
        </p:nvSpPr>
        <p:spPr>
          <a:xfrm>
            <a:off x="1562215" y="4928848"/>
            <a:ext cx="9778584" cy="584775"/>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Khi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nằm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2" name="Rectangle 6">
            <a:extLst>
              <a:ext uri="{FF2B5EF4-FFF2-40B4-BE49-F238E27FC236}">
                <a16:creationId xmlns:a16="http://schemas.microsoft.com/office/drawing/2014/main" id="{1AF64EEF-F505-4C65-917C-5748E45EB384}"/>
              </a:ext>
            </a:extLst>
          </p:cNvPr>
          <p:cNvSpPr/>
          <p:nvPr/>
        </p:nvSpPr>
        <p:spPr>
          <a:xfrm>
            <a:off x="1188812" y="5546841"/>
            <a:ext cx="10876188" cy="1077218"/>
          </a:xfrm>
          <a:prstGeom prst="rect">
            <a:avLst/>
          </a:prstGeom>
        </p:spPr>
        <p:txBody>
          <a:bodyPr wrap="square">
            <a:spAutoFit/>
          </a:bodyPr>
          <a:lstStyle/>
          <a:p>
            <a:pPr indent="465138" algn="just"/>
            <a:r>
              <a:rPr lang="en-US" sz="3200" dirty="0">
                <a:latin typeface="Times New Roman" panose="02020603050405020304" pitchFamily="18" charset="0"/>
                <a:cs typeface="Times New Roman" panose="02020603050405020304" pitchFamily="18" charset="0"/>
              </a:rPr>
              <a:t>- Khi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vi-VN"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77307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79237-1549-439F-BB06-6C2F5008DCCC}"/>
              </a:ext>
            </a:extLst>
          </p:cNvPr>
          <p:cNvSpPr/>
          <p:nvPr/>
        </p:nvSpPr>
        <p:spPr>
          <a:xfrm>
            <a:off x="727365" y="1417498"/>
            <a:ext cx="11177420" cy="646331"/>
          </a:xfrm>
          <a:prstGeom prst="rect">
            <a:avLst/>
          </a:prstGeom>
        </p:spPr>
        <p:txBody>
          <a:bodyPr wrap="square">
            <a:spAutoFit/>
          </a:bodyPr>
          <a:lstStyle/>
          <a:p>
            <a:r>
              <a:rPr lang="en-US" sz="3600" dirty="0">
                <a:solidFill>
                  <a:srgbClr val="0000FF"/>
                </a:solidFill>
                <a:latin typeface="Times New Roman" panose="02020603050405020304" pitchFamily="18" charset="0"/>
                <a:cs typeface="Times New Roman" panose="02020603050405020304" pitchFamily="18" charset="0"/>
              </a:rPr>
              <a:t>3. </a:t>
            </a:r>
            <a:r>
              <a:rPr lang="en-US" sz="3600" dirty="0" err="1">
                <a:solidFill>
                  <a:srgbClr val="0000FF"/>
                </a:solidFill>
                <a:latin typeface="Times New Roman" panose="02020603050405020304" pitchFamily="18" charset="0"/>
                <a:cs typeface="Times New Roman" panose="02020603050405020304" pitchFamily="18" charset="0"/>
              </a:rPr>
              <a:t>Vì</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sao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bác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sĩ</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nghĩ</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Bé</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mau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lành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nhờ</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Cún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Bông</a:t>
            </a:r>
            <a:r>
              <a:rPr lang="vi-VN" sz="3600" dirty="0">
                <a:solidFill>
                  <a:srgbClr val="0000FF"/>
                </a:solidFill>
                <a:latin typeface="Times New Roman" panose="02020603050405020304" pitchFamily="18" charset="0"/>
                <a:cs typeface="Times New Roman" panose="02020603050405020304" pitchFamily="18" charset="0"/>
              </a:rPr>
              <a:t>? </a:t>
            </a:r>
          </a:p>
        </p:txBody>
      </p:sp>
      <p:sp>
        <p:nvSpPr>
          <p:cNvPr id="11" name="Cloud 10">
            <a:extLst>
              <a:ext uri="{FF2B5EF4-FFF2-40B4-BE49-F238E27FC236}">
                <a16:creationId xmlns:a16="http://schemas.microsoft.com/office/drawing/2014/main" id="{A3EBDBA9-6186-4622-9F6D-97E6C593C2C3}"/>
              </a:ext>
            </a:extLst>
          </p:cNvPr>
          <p:cNvSpPr/>
          <p:nvPr/>
        </p:nvSpPr>
        <p:spPr>
          <a:xfrm>
            <a:off x="0" y="3930162"/>
            <a:ext cx="11641016" cy="274180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Cún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Cún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lành</a:t>
            </a:r>
            <a:r>
              <a:rPr lang="vi-VN" sz="3600" dirty="0">
                <a:latin typeface="Times New Roman" panose="020206030504050203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FFEE6D77-A610-461E-9148-D47C5B1930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3" t="3646" r="7811" b="8854"/>
          <a:stretch/>
        </p:blipFill>
        <p:spPr>
          <a:xfrm>
            <a:off x="5043055" y="2063829"/>
            <a:ext cx="1554906" cy="2002676"/>
          </a:xfrm>
          <a:prstGeom prst="rect">
            <a:avLst/>
          </a:prstGeom>
        </p:spPr>
      </p:pic>
      <p:sp>
        <p:nvSpPr>
          <p:cNvPr id="7" name="Rounded Rectangle 13">
            <a:extLst>
              <a:ext uri="{FF2B5EF4-FFF2-40B4-BE49-F238E27FC236}">
                <a16:creationId xmlns:a16="http://schemas.microsoft.com/office/drawing/2014/main" id="{38A3BA8F-5033-4CB1-80EA-0E3123A759AE}"/>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ĐỌC HIỂU</a:t>
            </a:r>
          </a:p>
        </p:txBody>
      </p:sp>
    </p:spTree>
    <p:extLst>
      <p:ext uri="{BB962C8B-B14F-4D97-AF65-F5344CB8AC3E}">
        <p14:creationId xmlns:p14="http://schemas.microsoft.com/office/powerpoint/2010/main" val="742845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F947DB73-5869-4133-BA01-C1D5593F5CF2}"/>
              </a:ext>
            </a:extLst>
          </p:cNvPr>
          <p:cNvSpPr/>
          <p:nvPr/>
        </p:nvSpPr>
        <p:spPr>
          <a:xfrm>
            <a:off x="131885" y="614261"/>
            <a:ext cx="3279665"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D46826D-14A5-4715-B803-425B97B741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752240" y="2721890"/>
            <a:ext cx="1611085" cy="1077414"/>
          </a:xfrm>
          <a:prstGeom prst="rect">
            <a:avLst/>
          </a:prstGeom>
        </p:spPr>
      </p:pic>
      <p:sp>
        <p:nvSpPr>
          <p:cNvPr id="6" name="Wave 5">
            <a:extLst>
              <a:ext uri="{FF2B5EF4-FFF2-40B4-BE49-F238E27FC236}">
                <a16:creationId xmlns:a16="http://schemas.microsoft.com/office/drawing/2014/main" id="{01FE40A6-1EC5-495E-9EBC-6BEA0F014BB5}"/>
              </a:ext>
            </a:extLst>
          </p:cNvPr>
          <p:cNvSpPr/>
          <p:nvPr/>
        </p:nvSpPr>
        <p:spPr>
          <a:xfrm>
            <a:off x="5176126" y="2841361"/>
            <a:ext cx="5923674"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Vết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1AA51E1E-E946-45F4-A2F1-ADF1D3D329F3}"/>
              </a:ext>
            </a:extLst>
          </p:cNvPr>
          <p:cNvSpPr/>
          <p:nvPr/>
        </p:nvSpPr>
        <p:spPr>
          <a:xfrm>
            <a:off x="4334298" y="3299791"/>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FF2819B-F21E-4279-861F-E1E988D9BA82}"/>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9225406" y="4170769"/>
            <a:ext cx="1611085" cy="1077414"/>
          </a:xfrm>
          <a:prstGeom prst="rect">
            <a:avLst/>
          </a:prstGeom>
        </p:spPr>
      </p:pic>
      <p:sp>
        <p:nvSpPr>
          <p:cNvPr id="9" name="Wave 8">
            <a:extLst>
              <a:ext uri="{FF2B5EF4-FFF2-40B4-BE49-F238E27FC236}">
                <a16:creationId xmlns:a16="http://schemas.microsoft.com/office/drawing/2014/main" id="{ABA78688-6550-4354-87A2-8E232697A38C}"/>
              </a:ext>
            </a:extLst>
          </p:cNvPr>
          <p:cNvSpPr/>
          <p:nvPr/>
        </p:nvSpPr>
        <p:spPr>
          <a:xfrm flipH="1">
            <a:off x="2489246" y="4277540"/>
            <a:ext cx="5373760"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Cún</a:t>
            </a:r>
            <a:r>
              <a:rPr lang="en-US" sz="3200" dirty="0" smtClean="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10" name="Freeform 10">
            <a:extLst>
              <a:ext uri="{FF2B5EF4-FFF2-40B4-BE49-F238E27FC236}">
                <a16:creationId xmlns:a16="http://schemas.microsoft.com/office/drawing/2014/main" id="{E454D01E-2CA8-4FD6-BF5F-04D97F85EA2A}"/>
              </a:ext>
            </a:extLst>
          </p:cNvPr>
          <p:cNvSpPr/>
          <p:nvPr/>
        </p:nvSpPr>
        <p:spPr>
          <a:xfrm flipH="1">
            <a:off x="8125998" y="4711700"/>
            <a:ext cx="1017479" cy="218569"/>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32C7DAE-4979-4EA1-BF7F-2755D31B0337}"/>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280049" y="5450254"/>
            <a:ext cx="1611085" cy="1077414"/>
          </a:xfrm>
          <a:prstGeom prst="rect">
            <a:avLst/>
          </a:prstGeom>
        </p:spPr>
      </p:pic>
      <p:sp>
        <p:nvSpPr>
          <p:cNvPr id="12" name="Wave 11">
            <a:extLst>
              <a:ext uri="{FF2B5EF4-FFF2-40B4-BE49-F238E27FC236}">
                <a16:creationId xmlns:a16="http://schemas.microsoft.com/office/drawing/2014/main" id="{898C2636-73DF-49AF-91D3-2CB66B66C568}"/>
              </a:ext>
            </a:extLst>
          </p:cNvPr>
          <p:cNvSpPr/>
          <p:nvPr/>
        </p:nvSpPr>
        <p:spPr>
          <a:xfrm>
            <a:off x="4703936" y="5569725"/>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Bác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13" name="Freeform 13">
            <a:extLst>
              <a:ext uri="{FF2B5EF4-FFF2-40B4-BE49-F238E27FC236}">
                <a16:creationId xmlns:a16="http://schemas.microsoft.com/office/drawing/2014/main" id="{A3916F93-2929-4F63-9F1F-7EA6438FF2FD}"/>
              </a:ext>
            </a:extLst>
          </p:cNvPr>
          <p:cNvSpPr/>
          <p:nvPr/>
        </p:nvSpPr>
        <p:spPr>
          <a:xfrm>
            <a:off x="3862107" y="6028155"/>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EC90854E-CB1A-40B3-9C7B-3A626CFBAA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37016" y="339981"/>
            <a:ext cx="1492009" cy="1492009"/>
          </a:xfrm>
          <a:prstGeom prst="rect">
            <a:avLst/>
          </a:prstGeom>
        </p:spPr>
      </p:pic>
      <p:sp>
        <p:nvSpPr>
          <p:cNvPr id="16" name="Rectangle 15">
            <a:extLst>
              <a:ext uri="{FF2B5EF4-FFF2-40B4-BE49-F238E27FC236}">
                <a16:creationId xmlns:a16="http://schemas.microsoft.com/office/drawing/2014/main" id="{BAE8DC09-2F86-446B-A2C3-B46188629195}"/>
              </a:ext>
            </a:extLst>
          </p:cNvPr>
          <p:cNvSpPr/>
          <p:nvPr/>
        </p:nvSpPr>
        <p:spPr>
          <a:xfrm>
            <a:off x="514260" y="1703225"/>
            <a:ext cx="11567811" cy="707886"/>
          </a:xfrm>
          <a:prstGeom prst="rect">
            <a:avLst/>
          </a:prstGeom>
        </p:spPr>
        <p:txBody>
          <a:bodyPr wrap="square">
            <a:spAutoFit/>
          </a:bodyPr>
          <a:lstStyle/>
          <a:p>
            <a:pPr>
              <a:spcBef>
                <a:spcPts val="600"/>
              </a:spcBef>
            </a:pPr>
            <a:r>
              <a:rPr lang="en-US" sz="4000" dirty="0">
                <a:solidFill>
                  <a:srgbClr val="FF0000"/>
                </a:solidFill>
                <a:latin typeface="Times New Roman" panose="02020603050405020304" pitchFamily="18" charset="0"/>
                <a:cs typeface="Times New Roman" panose="02020603050405020304" pitchFamily="18" charset="0"/>
              </a:rPr>
              <a:t>1.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hỏi</a:t>
            </a:r>
            <a:r>
              <a:rPr lang="en-US" sz="4000"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Thế</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F242A1A0-16DA-49F1-A047-4DBDDD1A9117}"/>
              </a:ext>
            </a:extLst>
          </p:cNvPr>
          <p:cNvSpPr txBox="1"/>
          <p:nvPr/>
        </p:nvSpPr>
        <p:spPr>
          <a:xfrm>
            <a:off x="9051285" y="3044532"/>
            <a:ext cx="193449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endParaRPr lang="en-US" sz="3200" dirty="0">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1A5DBD4B-D0B8-47C9-AE5D-3CD64818ABFC}"/>
              </a:ext>
            </a:extLst>
          </p:cNvPr>
          <p:cNvSpPr txBox="1"/>
          <p:nvPr/>
        </p:nvSpPr>
        <p:spPr>
          <a:xfrm>
            <a:off x="4965591" y="4472963"/>
            <a:ext cx="293838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endParaRPr lang="en-US" sz="32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745C81F6-A914-4EE4-8906-174965D4C3C2}"/>
              </a:ext>
            </a:extLst>
          </p:cNvPr>
          <p:cNvSpPr txBox="1"/>
          <p:nvPr/>
        </p:nvSpPr>
        <p:spPr>
          <a:xfrm>
            <a:off x="6900373" y="5764855"/>
            <a:ext cx="293838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2363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7"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iterate type="lt">
                                    <p:tmPct val="0"/>
                                  </p:iterate>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8" presetClass="emph" presetSubtype="0" fill="hold" nodeType="clickEffect">
                                  <p:stCondLst>
                                    <p:cond delay="0"/>
                                  </p:stCondLst>
                                  <p:iterate type="lt">
                                    <p:tmPct val="4000"/>
                                  </p:iterate>
                                  <p:childTnLst>
                                    <p:set>
                                      <p:cBhvr override="childStyle">
                                        <p:cTn id="82" dur="500" fill="hold"/>
                                        <p:tgtEl>
                                          <p:spTgt spid="2"/>
                                        </p:tgtEl>
                                        <p:attrNameLst>
                                          <p:attrName>style.textDecorationUnderline</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8" presetClass="emph" presetSubtype="0" fill="hold" grpId="1" nodeType="clickEffect">
                                  <p:stCondLst>
                                    <p:cond delay="0"/>
                                  </p:stCondLst>
                                  <p:iterate type="lt">
                                    <p:tmPct val="4000"/>
                                  </p:iterate>
                                  <p:childTnLst>
                                    <p:set>
                                      <p:cBhvr override="childStyle">
                                        <p:cTn id="86" dur="500" fill="hold"/>
                                        <p:tgtEl>
                                          <p:spTgt spid="17"/>
                                        </p:tgtEl>
                                        <p:attrNameLst>
                                          <p:attrName>style.textDecorationUnderline</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8" presetClass="emph" presetSubtype="0" fill="hold" grpId="1" nodeType="clickEffect">
                                  <p:stCondLst>
                                    <p:cond delay="0"/>
                                  </p:stCondLst>
                                  <p:iterate type="lt">
                                    <p:tmPct val="4000"/>
                                  </p:iterate>
                                  <p:childTnLst>
                                    <p:set>
                                      <p:cBhvr override="childStyle">
                                        <p:cTn id="90" dur="500" fill="hold"/>
                                        <p:tgtEl>
                                          <p:spTgt spid="1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6" grpId="0"/>
      <p:bldP spid="2" grpId="0"/>
      <p:bldP spid="17" grpId="0"/>
      <p:bldP spid="17" grpId="1"/>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B8629-EFFB-4722-A9D7-E707BC6D7FBB}"/>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467427" y="2438398"/>
            <a:ext cx="1611085" cy="1077414"/>
          </a:xfrm>
          <a:prstGeom prst="rect">
            <a:avLst/>
          </a:prstGeom>
        </p:spPr>
      </p:pic>
      <p:sp>
        <p:nvSpPr>
          <p:cNvPr id="5" name="Wave 4">
            <a:extLst>
              <a:ext uri="{FF2B5EF4-FFF2-40B4-BE49-F238E27FC236}">
                <a16:creationId xmlns:a16="http://schemas.microsoft.com/office/drawing/2014/main" id="{950EA203-E758-47BA-AADA-327BA0189753}"/>
              </a:ext>
            </a:extLst>
          </p:cNvPr>
          <p:cNvSpPr/>
          <p:nvPr/>
        </p:nvSpPr>
        <p:spPr>
          <a:xfrm>
            <a:off x="4547112" y="2557869"/>
            <a:ext cx="4501638"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Cún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xinh</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Freeform 3">
            <a:extLst>
              <a:ext uri="{FF2B5EF4-FFF2-40B4-BE49-F238E27FC236}">
                <a16:creationId xmlns:a16="http://schemas.microsoft.com/office/drawing/2014/main" id="{9696E082-E5EE-461C-B0CF-99256CAD006F}"/>
              </a:ext>
            </a:extLst>
          </p:cNvPr>
          <p:cNvSpPr/>
          <p:nvPr/>
        </p:nvSpPr>
        <p:spPr>
          <a:xfrm>
            <a:off x="4049485" y="3016299"/>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22C9FC7-494D-403C-8854-D58B67C70449}"/>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309429" y="3899973"/>
            <a:ext cx="1611085" cy="1077414"/>
          </a:xfrm>
          <a:prstGeom prst="rect">
            <a:avLst/>
          </a:prstGeom>
        </p:spPr>
      </p:pic>
      <p:sp>
        <p:nvSpPr>
          <p:cNvPr id="8" name="Wave 7">
            <a:extLst>
              <a:ext uri="{FF2B5EF4-FFF2-40B4-BE49-F238E27FC236}">
                <a16:creationId xmlns:a16="http://schemas.microsoft.com/office/drawing/2014/main" id="{2C44C439-565E-4FF8-BEA1-CEA961A05DD9}"/>
              </a:ext>
            </a:extLst>
          </p:cNvPr>
          <p:cNvSpPr/>
          <p:nvPr/>
        </p:nvSpPr>
        <p:spPr>
          <a:xfrm flipH="1">
            <a:off x="2994991" y="3995729"/>
            <a:ext cx="4501638"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Cún Bông rất đáng yêu.</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9" name="Freeform 6">
            <a:extLst>
              <a:ext uri="{FF2B5EF4-FFF2-40B4-BE49-F238E27FC236}">
                <a16:creationId xmlns:a16="http://schemas.microsoft.com/office/drawing/2014/main" id="{8FA25802-4EDE-498C-8CF3-1246E661619E}"/>
              </a:ext>
            </a:extLst>
          </p:cNvPr>
          <p:cNvSpPr/>
          <p:nvPr/>
        </p:nvSpPr>
        <p:spPr>
          <a:xfrm flipH="1">
            <a:off x="7496629" y="4417133"/>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D85E35D-B69B-49F2-9839-86A080FC4F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010227" y="5232392"/>
            <a:ext cx="1611085" cy="1077414"/>
          </a:xfrm>
          <a:prstGeom prst="rect">
            <a:avLst/>
          </a:prstGeom>
        </p:spPr>
      </p:pic>
      <p:sp>
        <p:nvSpPr>
          <p:cNvPr id="11" name="Wave 10">
            <a:extLst>
              <a:ext uri="{FF2B5EF4-FFF2-40B4-BE49-F238E27FC236}">
                <a16:creationId xmlns:a16="http://schemas.microsoft.com/office/drawing/2014/main" id="{7D92BD3C-D7BB-4F93-8CF3-9FB030534E07}"/>
              </a:ext>
            </a:extLst>
          </p:cNvPr>
          <p:cNvSpPr/>
          <p:nvPr/>
        </p:nvSpPr>
        <p:spPr>
          <a:xfrm>
            <a:off x="3985292" y="5351863"/>
            <a:ext cx="5869908"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Cún Bông rất trung thành.</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12" name="Freeform 9">
            <a:extLst>
              <a:ext uri="{FF2B5EF4-FFF2-40B4-BE49-F238E27FC236}">
                <a16:creationId xmlns:a16="http://schemas.microsoft.com/office/drawing/2014/main" id="{2FA9A090-4A71-4969-B6D6-3CA32145867C}"/>
              </a:ext>
            </a:extLst>
          </p:cNvPr>
          <p:cNvSpPr/>
          <p:nvPr/>
        </p:nvSpPr>
        <p:spPr>
          <a:xfrm>
            <a:off x="3592285" y="5810293"/>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70C96A0-0602-4AF0-BE61-C66CA6396614}"/>
              </a:ext>
            </a:extLst>
          </p:cNvPr>
          <p:cNvSpPr/>
          <p:nvPr/>
        </p:nvSpPr>
        <p:spPr>
          <a:xfrm>
            <a:off x="0" y="1301409"/>
            <a:ext cx="11979965" cy="646331"/>
          </a:xfrm>
          <a:prstGeom prst="rect">
            <a:avLst/>
          </a:prstGeom>
        </p:spPr>
        <p:txBody>
          <a:bodyPr wrap="square">
            <a:spAutoFit/>
          </a:bodyPr>
          <a:lstStyle/>
          <a:p>
            <a:pPr algn="ctr"/>
            <a:r>
              <a:rPr lang="vi-VN" sz="3600" dirty="0">
                <a:solidFill>
                  <a:srgbClr val="FF0000"/>
                </a:solidFill>
                <a:effectLst/>
                <a:latin typeface="Times New Roman" panose="02020603050405020304" pitchFamily="18" charset="0"/>
                <a:cs typeface="Times New Roman" panose="02020603050405020304" pitchFamily="18" charset="0"/>
              </a:rPr>
              <a:t>2. </a:t>
            </a:r>
            <a:r>
              <a:rPr lang="en-US" sz="3600" dirty="0" err="1">
                <a:solidFill>
                  <a:srgbClr val="FF0000"/>
                </a:solidFill>
                <a:effectLst/>
                <a:latin typeface="Times New Roman" panose="02020603050405020304" pitchFamily="18" charset="0"/>
                <a:cs typeface="Times New Roman" panose="02020603050405020304" pitchFamily="18" charset="0"/>
              </a:rPr>
              <a:t>Đặt</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một</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câu</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nói</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về</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Cún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Bông</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theo</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mẫu</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i="1" dirty="0">
                <a:solidFill>
                  <a:srgbClr val="FF0000"/>
                </a:solidFill>
                <a:effectLst/>
                <a:latin typeface="Times New Roman" panose="02020603050405020304" pitchFamily="18" charset="0"/>
                <a:cs typeface="Times New Roman" panose="02020603050405020304" pitchFamily="18" charset="0"/>
              </a:rPr>
              <a:t>Ai </a:t>
            </a:r>
            <a:r>
              <a:rPr lang="en-US" sz="3600" i="1" dirty="0" err="1">
                <a:solidFill>
                  <a:srgbClr val="FF0000"/>
                </a:solidFill>
                <a:effectLst/>
                <a:latin typeface="Times New Roman" panose="02020603050405020304" pitchFamily="18" charset="0"/>
                <a:cs typeface="Times New Roman" panose="02020603050405020304" pitchFamily="18" charset="0"/>
              </a:rPr>
              <a:t>thế</a:t>
            </a:r>
            <a:r>
              <a:rPr lang="en-US" sz="3600" i="1" dirty="0">
                <a:solidFill>
                  <a:srgbClr val="FF0000"/>
                </a:solidFill>
                <a:effectLst/>
                <a:latin typeface="Times New Roman" panose="02020603050405020304" pitchFamily="18" charset="0"/>
                <a:cs typeface="Times New Roman" panose="02020603050405020304" pitchFamily="18" charset="0"/>
              </a:rPr>
              <a:t> </a:t>
            </a:r>
            <a:r>
              <a:rPr lang="en-US" sz="3600" i="1" dirty="0" err="1">
                <a:solidFill>
                  <a:srgbClr val="FF0000"/>
                </a:solidFill>
                <a:effectLst/>
                <a:latin typeface="Times New Roman" panose="02020603050405020304" pitchFamily="18" charset="0"/>
                <a:cs typeface="Times New Roman" panose="02020603050405020304" pitchFamily="18" charset="0"/>
              </a:rPr>
              <a:t>nào</a:t>
            </a:r>
            <a:r>
              <a:rPr lang="en-US" sz="3600" i="1" dirty="0">
                <a:solidFill>
                  <a:srgbClr val="FF0000"/>
                </a:solidFill>
                <a:effectLst/>
                <a:latin typeface="Times New Roman" panose="02020603050405020304" pitchFamily="18" charset="0"/>
                <a:cs typeface="Times New Roman" panose="02020603050405020304" pitchFamily="18" charset="0"/>
              </a:rPr>
              <a:t>?</a:t>
            </a:r>
            <a:endParaRPr lang="vi-VN" sz="3600" i="1" dirty="0">
              <a:solidFill>
                <a:srgbClr val="FF0000"/>
              </a:solidFill>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F72FED1C-88A3-4416-ACB4-C3B4E9D959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745083"/>
            <a:ext cx="1492009" cy="1492009"/>
          </a:xfrm>
          <a:prstGeom prst="rect">
            <a:avLst/>
          </a:prstGeom>
        </p:spPr>
      </p:pic>
      <p:sp>
        <p:nvSpPr>
          <p:cNvPr id="16" name="Rounded Rectangle 13">
            <a:extLst>
              <a:ext uri="{FF2B5EF4-FFF2-40B4-BE49-F238E27FC236}">
                <a16:creationId xmlns:a16="http://schemas.microsoft.com/office/drawing/2014/main" id="{EC5232E2-DE88-45D7-AB7D-99CE44A16F9B}"/>
              </a:ext>
            </a:extLst>
          </p:cNvPr>
          <p:cNvSpPr/>
          <p:nvPr/>
        </p:nvSpPr>
        <p:spPr>
          <a:xfrm>
            <a:off x="336789" y="614261"/>
            <a:ext cx="3526083"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6280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375E4C2-C36A-4BE5-96CC-91EF9CD4C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10078"/>
            <a:ext cx="5844208" cy="3281724"/>
          </a:xfrm>
          <a:prstGeom prst="rect">
            <a:avLst/>
          </a:prstGeom>
        </p:spPr>
      </p:pic>
      <p:pic>
        <p:nvPicPr>
          <p:cNvPr id="9" name="Hình ảnh 8">
            <a:extLst>
              <a:ext uri="{FF2B5EF4-FFF2-40B4-BE49-F238E27FC236}">
                <a16:creationId xmlns:a16="http://schemas.microsoft.com/office/drawing/2014/main" id="{D2144923-DC6B-46BE-84B2-47278E490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50" y="1613363"/>
            <a:ext cx="5724939" cy="3282202"/>
          </a:xfrm>
          <a:prstGeom prst="rect">
            <a:avLst/>
          </a:prstGeom>
        </p:spPr>
      </p:pic>
      <p:sp>
        <p:nvSpPr>
          <p:cNvPr id="2" name="Hình chữ nhật: Góc Tròn 1">
            <a:extLst>
              <a:ext uri="{FF2B5EF4-FFF2-40B4-BE49-F238E27FC236}">
                <a16:creationId xmlns:a16="http://schemas.microsoft.com/office/drawing/2014/main" id="{26B00C66-36B0-4B21-9230-5973B341080E}"/>
              </a:ext>
            </a:extLst>
          </p:cNvPr>
          <p:cNvSpPr/>
          <p:nvPr/>
        </p:nvSpPr>
        <p:spPr>
          <a:xfrm>
            <a:off x="3260035" y="477078"/>
            <a:ext cx="5367130" cy="7611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QUAN SÁT TRANH</a:t>
            </a:r>
          </a:p>
        </p:txBody>
      </p:sp>
      <p:sp>
        <p:nvSpPr>
          <p:cNvPr id="3" name="Hình chữ nhật: Góc Tròn 2">
            <a:extLst>
              <a:ext uri="{FF2B5EF4-FFF2-40B4-BE49-F238E27FC236}">
                <a16:creationId xmlns:a16="http://schemas.microsoft.com/office/drawing/2014/main" id="{73ABF5E1-469C-4D6B-8041-01E07F19F50A}"/>
              </a:ext>
            </a:extLst>
          </p:cNvPr>
          <p:cNvSpPr/>
          <p:nvPr/>
        </p:nvSpPr>
        <p:spPr>
          <a:xfrm>
            <a:off x="546014" y="4991802"/>
            <a:ext cx="5234609" cy="1388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6" name="Hình chữ nhật: Góc Tròn 5">
            <a:extLst>
              <a:ext uri="{FF2B5EF4-FFF2-40B4-BE49-F238E27FC236}">
                <a16:creationId xmlns:a16="http://schemas.microsoft.com/office/drawing/2014/main" id="{CE71123C-7FF9-42AF-8091-EA2B689BB9A5}"/>
              </a:ext>
            </a:extLst>
          </p:cNvPr>
          <p:cNvSpPr/>
          <p:nvPr/>
        </p:nvSpPr>
        <p:spPr>
          <a:xfrm>
            <a:off x="6025789" y="4991802"/>
            <a:ext cx="5767753" cy="1388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a:t>
            </a:r>
          </a:p>
          <a:p>
            <a:pPr algn="ct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411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35140"/>
          </a:xfrm>
          <a:prstGeom prst="rect">
            <a:avLst/>
          </a:prstGeom>
        </p:spPr>
      </p:pic>
      <p:sp>
        <p:nvSpPr>
          <p:cNvPr id="10" name="Rectangle 12">
            <a:extLst>
              <a:ext uri="{FF2B5EF4-FFF2-40B4-BE49-F238E27FC236}">
                <a16:creationId xmlns:a16="http://schemas.microsoft.com/office/drawing/2014/main" id="{EE983810-5456-43AA-BBC7-B7CA3F4642AB}"/>
              </a:ext>
            </a:extLst>
          </p:cNvPr>
          <p:cNvSpPr/>
          <p:nvPr/>
        </p:nvSpPr>
        <p:spPr>
          <a:xfrm>
            <a:off x="2825088" y="312381"/>
            <a:ext cx="5667571"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1" name="Rectangle 13">
            <a:extLst>
              <a:ext uri="{FF2B5EF4-FFF2-40B4-BE49-F238E27FC236}">
                <a16:creationId xmlns:a16="http://schemas.microsoft.com/office/drawing/2014/main" id="{36B929BF-FCF7-49D3-8111-6287F38A018C}"/>
              </a:ext>
            </a:extLst>
          </p:cNvPr>
          <p:cNvSpPr/>
          <p:nvPr/>
        </p:nvSpPr>
        <p:spPr>
          <a:xfrm>
            <a:off x="290074" y="1097207"/>
            <a:ext cx="11611852" cy="5150124"/>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a:t>
            </a:r>
            <a:r>
              <a:rPr lang="en-US" sz="2800" dirty="0" err="1">
                <a:solidFill>
                  <a:prstClr val="black"/>
                </a:solidFill>
                <a:latin typeface="Times New Roman" panose="02020603050405020304" pitchFamily="18" charset="0"/>
                <a:cs typeface="Times New Roman" panose="02020603050405020304" pitchFamily="18" charset="0"/>
              </a:rPr>
              <a:t>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chó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nhót</a:t>
            </a:r>
            <a:r>
              <a:rPr lang="en-US" sz="2800" dirty="0">
                <a:solidFill>
                  <a:prstClr val="black"/>
                </a:solidFill>
                <a:latin typeface="Times New Roman" panose="02020603050405020304" pitchFamily="18" charset="0"/>
                <a:cs typeface="Times New Roman" panose="02020603050405020304" pitchFamily="18" charset="0"/>
              </a:rPr>
              <a:t> tung </a:t>
            </a:r>
            <a:r>
              <a:rPr lang="en-US" sz="2800" dirty="0" err="1">
                <a:solidFill>
                  <a:prstClr val="black"/>
                </a:solidFill>
                <a:latin typeface="Times New Roman" panose="02020603050405020304" pitchFamily="18" charset="0"/>
                <a:cs typeface="Times New Roman" panose="02020603050405020304" pitchFamily="18" charset="0"/>
              </a:rPr>
              <a:t>tăng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khắp</a:t>
            </a:r>
            <a:r>
              <a:rPr lang="en-US" sz="2800" dirty="0">
                <a:solidFill>
                  <a:prstClr val="black"/>
                </a:solidFill>
                <a:latin typeface="Times New Roman" panose="02020603050405020304" pitchFamily="18" charset="0"/>
                <a:cs typeface="Times New Roman" panose="02020603050405020304" pitchFamily="18" charset="0"/>
              </a:rPr>
              <a:t> v</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a:t>
            </a:r>
            <a:r>
              <a:rPr lang="en-US" sz="2800" dirty="0">
                <a:solidFill>
                  <a:prstClr val="black"/>
                </a:solidFill>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gỗ</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a:t>
            </a:r>
            <a:r>
              <a:rPr lang="en-US" sz="2800" dirty="0" err="1">
                <a:solidFill>
                  <a:prstClr val="black"/>
                </a:solidFill>
                <a:latin typeface="Times New Roman" panose="02020603050405020304" pitchFamily="18" charset="0"/>
                <a:cs typeface="Times New Roman" panose="02020603050405020304" pitchFamily="18" charset="0"/>
              </a:rPr>
              <a:t>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dậy</a:t>
            </a:r>
            <a:r>
              <a:rPr lang="en-US" sz="2800" dirty="0">
                <a:solidFill>
                  <a:prstClr val="black"/>
                </a:solidFill>
                <a:latin typeface="Times New Roman" panose="02020603050405020304" pitchFamily="18" charset="0"/>
                <a:cs typeface="Times New Roman" panose="02020603050405020304" pitchFamily="18" charset="0"/>
              </a:rPr>
              <a:t> đ</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Cún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nhìn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ng</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nằm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ờng</a:t>
            </a:r>
            <a:r>
              <a:rPr lang="en-US" sz="2800"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bè</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lang="vi-VN"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Con </a:t>
            </a:r>
            <a:r>
              <a:rPr lang="en-US" sz="2800" dirty="0" err="1">
                <a:solidFill>
                  <a:prstClr val="black"/>
                </a:solidFill>
                <a:latin typeface="Times New Roman" panose="02020603050405020304" pitchFamily="18" charset="0"/>
                <a:cs typeface="Times New Roman" panose="02020603050405020304" pitchFamily="18" charset="0"/>
              </a:rPr>
              <a:t>muốn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Cún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ạ!</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14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11896"/>
            <a:ext cx="12193057" cy="6834208"/>
          </a:xfrm>
          <a:prstGeom prst="rect">
            <a:avLst/>
          </a:prstGeom>
        </p:spPr>
      </p:pic>
      <p:sp>
        <p:nvSpPr>
          <p:cNvPr id="6" name="Rectangle 12">
            <a:extLst>
              <a:ext uri="{FF2B5EF4-FFF2-40B4-BE49-F238E27FC236}">
                <a16:creationId xmlns:a16="http://schemas.microsoft.com/office/drawing/2014/main" id="{3F93C61E-2933-47D7-BD8C-0F06D6C97DDC}"/>
              </a:ext>
            </a:extLst>
          </p:cNvPr>
          <p:cNvSpPr/>
          <p:nvPr/>
        </p:nvSpPr>
        <p:spPr>
          <a:xfrm>
            <a:off x="2160104" y="484660"/>
            <a:ext cx="7101181" cy="784826"/>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 name="TextBox 21">
            <a:extLst>
              <a:ext uri="{FF2B5EF4-FFF2-40B4-BE49-F238E27FC236}">
                <a16:creationId xmlns:a16="http://schemas.microsoft.com/office/drawing/2014/main" id="{C5E35D3B-DE70-4154-A336-ADE00967A8D0}"/>
              </a:ext>
            </a:extLst>
          </p:cNvPr>
          <p:cNvSpPr txBox="1"/>
          <p:nvPr/>
        </p:nvSpPr>
        <p:spPr>
          <a:xfrm>
            <a:off x="470480" y="1264305"/>
            <a:ext cx="11251039" cy="3467616"/>
          </a:xfrm>
          <a:prstGeom prst="rect">
            <a:avLst/>
          </a:prstGeom>
          <a:noFill/>
        </p:spPr>
        <p:txBody>
          <a:bodyPr wrap="square">
            <a:spAutoFit/>
          </a:bodyPr>
          <a:lstStyle/>
          <a:p>
            <a:pPr indent="465138" algn="just">
              <a:spcBef>
                <a:spcPts val="800"/>
              </a:spcBef>
              <a:spcAft>
                <a:spcPts val="600"/>
              </a:spcAft>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búp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indent="465138" algn="just">
              <a:spcBef>
                <a:spcPts val="800"/>
              </a:spcBef>
              <a:spcAft>
                <a:spcPts val="600"/>
              </a:spcAft>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a:t>
            </a:r>
          </a:p>
          <a:p>
            <a:pPr indent="465138" algn="r">
              <a:spcBef>
                <a:spcPts val="800"/>
              </a:spcBef>
              <a:spcAft>
                <a:spcPts val="600"/>
              </a:spcAft>
            </a:pPr>
            <a:r>
              <a:rPr lang="en-US" sz="2800" dirty="0">
                <a:latin typeface="Times New Roman" panose="02020603050405020304" pitchFamily="18" charset="0"/>
                <a:cs typeface="Times New Roman" panose="02020603050405020304" pitchFamily="18" charset="0"/>
              </a:rPr>
              <a:t>Theo THÚY HÀ</a:t>
            </a:r>
          </a:p>
        </p:txBody>
      </p:sp>
      <p:pic>
        <p:nvPicPr>
          <p:cNvPr id="8" name="Hình ảnh 7">
            <a:extLst>
              <a:ext uri="{FF2B5EF4-FFF2-40B4-BE49-F238E27FC236}">
                <a16:creationId xmlns:a16="http://schemas.microsoft.com/office/drawing/2014/main" id="{2C1A12E8-F908-45D9-9129-93A3690FA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574" y="4296762"/>
            <a:ext cx="5536849" cy="1808922"/>
          </a:xfrm>
          <a:prstGeom prst="rect">
            <a:avLst/>
          </a:prstGeom>
        </p:spPr>
      </p:pic>
    </p:spTree>
    <p:extLst>
      <p:ext uri="{BB962C8B-B14F-4D97-AF65-F5344CB8AC3E}">
        <p14:creationId xmlns:p14="http://schemas.microsoft.com/office/powerpoint/2010/main" val="13411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EF2C338D-7235-4305-A560-8C87383A6E1A}"/>
              </a:ext>
            </a:extLst>
          </p:cNvPr>
          <p:cNvSpPr/>
          <p:nvPr/>
        </p:nvSpPr>
        <p:spPr>
          <a:xfrm>
            <a:off x="3179613" y="63084"/>
            <a:ext cx="5797415" cy="80021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Rectangle 13">
            <a:extLst>
              <a:ext uri="{FF2B5EF4-FFF2-40B4-BE49-F238E27FC236}">
                <a16:creationId xmlns:a16="http://schemas.microsoft.com/office/drawing/2014/main" id="{C3F5E7F4-9654-4A86-9299-3FE18ED680EE}"/>
              </a:ext>
            </a:extLst>
          </p:cNvPr>
          <p:cNvSpPr/>
          <p:nvPr/>
        </p:nvSpPr>
        <p:spPr>
          <a:xfrm>
            <a:off x="125114" y="773708"/>
            <a:ext cx="6153849" cy="6560766"/>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nuôi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ơ</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a:t>
            </a:r>
            <a:r>
              <a:rPr lang="en-US" sz="2400" dirty="0" err="1">
                <a:solidFill>
                  <a:prstClr val="black"/>
                </a:solidFill>
                <a:latin typeface="Times New Roman" panose="02020603050405020304" pitchFamily="18" charset="0"/>
                <a:cs typeface="Times New Roman" panose="02020603050405020304" pitchFamily="18" charset="0"/>
              </a:rPr>
              <a: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Cún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Bông</a:t>
            </a:r>
            <a:r>
              <a:rPr lang="en-US" sz="2400" dirty="0">
                <a:solidFill>
                  <a:prstClr val="black"/>
                </a:solidFill>
                <a:latin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cs typeface="Times New Roman" panose="02020603050405020304" pitchFamily="18" charset="0"/>
              </a:rPr>
              <a:t>chó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xóm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Cún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nhảy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nhót</a:t>
            </a:r>
            <a:r>
              <a:rPr lang="en-US" sz="2400" dirty="0">
                <a:solidFill>
                  <a:prstClr val="black"/>
                </a:solidFill>
                <a:latin typeface="Times New Roman" panose="02020603050405020304" pitchFamily="18" charset="0"/>
                <a:cs typeface="Times New Roman" panose="02020603050405020304" pitchFamily="18" charset="0"/>
              </a:rPr>
              <a:t> tung </a:t>
            </a:r>
            <a:r>
              <a:rPr lang="en-US" sz="2400" dirty="0" err="1">
                <a:solidFill>
                  <a:prstClr val="black"/>
                </a:solidFill>
                <a:latin typeface="Times New Roman" panose="02020603050405020304" pitchFamily="18" charset="0"/>
                <a:cs typeface="Times New Roman" panose="02020603050405020304" pitchFamily="18" charset="0"/>
              </a:rPr>
              <a:t>tăng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khắp</a:t>
            </a:r>
            <a:r>
              <a:rPr lang="en-US" sz="2400" dirty="0">
                <a:solidFill>
                  <a:prstClr val="black"/>
                </a:solidFill>
                <a:latin typeface="Times New Roman" panose="02020603050405020304" pitchFamily="18" charset="0"/>
                <a:cs typeface="Times New Roman" panose="02020603050405020304" pitchFamily="18" charset="0"/>
              </a:rPr>
              <a:t> v</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ờn</a:t>
            </a:r>
            <a:r>
              <a:rPr lang="en-US" sz="2400" dirty="0">
                <a:solidFill>
                  <a:prstClr val="black"/>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dậy</a:t>
            </a:r>
            <a:r>
              <a:rPr lang="en-US" sz="2400" dirty="0">
                <a:solidFill>
                  <a:prstClr val="black"/>
                </a:solidFill>
                <a:latin typeface="Times New Roman" panose="02020603050405020304" pitchFamily="18" charset="0"/>
                <a:cs typeface="Times New Roman" panose="02020603050405020304" pitchFamily="18" charset="0"/>
              </a:rPr>
              <a:t> đ</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Cún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nhìn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chạy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tìm</a:t>
            </a:r>
            <a:r>
              <a:rPr lang="en-US" sz="2400" dirty="0">
                <a:solidFill>
                  <a:prstClr val="black"/>
                </a:solidFill>
                <a:latin typeface="Times New Roman" panose="02020603050405020304" pitchFamily="18" charset="0"/>
                <a:cs typeface="Times New Roman" panose="02020603050405020304" pitchFamily="18" charset="0"/>
              </a:rPr>
              <a:t> ng</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nặng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nằm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t>
            </a:r>
            <a:r>
              <a:rPr lang="vi-VN" sz="2400" dirty="0">
                <a:solidFill>
                  <a:prstClr val="black"/>
                </a:solidFill>
                <a:latin typeface="Times New Roman" panose="02020603050405020304" pitchFamily="18" charset="0"/>
                <a:cs typeface="Times New Roman" panose="02020603050405020304" pitchFamily="18" charset="0"/>
              </a:rPr>
              <a:t>ư</a:t>
            </a:r>
            <a:r>
              <a:rPr lang="en-US" sz="2400" dirty="0" err="1">
                <a:solidFill>
                  <a:prstClr val="black"/>
                </a:solidFill>
                <a:latin typeface="Times New Roman" panose="02020603050405020304" pitchFamily="18" charset="0"/>
                <a:cs typeface="Times New Roman" panose="02020603050405020304" pitchFamily="18" charset="0"/>
              </a:rPr>
              <a:t>ờng</a:t>
            </a:r>
            <a:r>
              <a:rPr lang="en-US" sz="2400"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lang="vi-VN" sz="24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Con </a:t>
            </a:r>
            <a:r>
              <a:rPr lang="en-US" sz="2400" dirty="0" err="1">
                <a:solidFill>
                  <a:prstClr val="black"/>
                </a:solidFill>
                <a:latin typeface="Times New Roman" panose="02020603050405020304" pitchFamily="18" charset="0"/>
                <a:cs typeface="Times New Roman" panose="02020603050405020304" pitchFamily="18" charset="0"/>
              </a:rPr>
              <a:t>muốn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800"/>
              </a:spcBef>
              <a:spcAft>
                <a:spcPts val="600"/>
              </a:spcAft>
              <a:buClrTx/>
              <a:buSzTx/>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Cún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ạ!</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cxnSp>
        <p:nvCxnSpPr>
          <p:cNvPr id="7" name="Straight Connector 3">
            <a:extLst>
              <a:ext uri="{FF2B5EF4-FFF2-40B4-BE49-F238E27FC236}">
                <a16:creationId xmlns:a16="http://schemas.microsoft.com/office/drawing/2014/main" id="{A025A29E-CFB5-43AD-909D-D95D955B4AC7}"/>
              </a:ext>
            </a:extLst>
          </p:cNvPr>
          <p:cNvCxnSpPr/>
          <p:nvPr/>
        </p:nvCxnSpPr>
        <p:spPr>
          <a:xfrm>
            <a:off x="6346302" y="906949"/>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21">
            <a:extLst>
              <a:ext uri="{FF2B5EF4-FFF2-40B4-BE49-F238E27FC236}">
                <a16:creationId xmlns:a16="http://schemas.microsoft.com/office/drawing/2014/main" id="{D9EBE4F0-7744-4650-9117-7FB3151FC520}"/>
              </a:ext>
            </a:extLst>
          </p:cNvPr>
          <p:cNvSpPr txBox="1"/>
          <p:nvPr/>
        </p:nvSpPr>
        <p:spPr>
          <a:xfrm>
            <a:off x="6433386" y="780637"/>
            <a:ext cx="5651084" cy="4883388"/>
          </a:xfrm>
          <a:prstGeom prst="rect">
            <a:avLst/>
          </a:prstGeom>
          <a:noFill/>
        </p:spPr>
        <p:txBody>
          <a:bodyPr wrap="square">
            <a:spAutoFit/>
          </a:bodyPr>
          <a:lstStyle/>
          <a:p>
            <a:pPr indent="465138" algn="just">
              <a:spcBef>
                <a:spcPts val="800"/>
              </a:spcBef>
              <a:spcAft>
                <a:spcPts val="600"/>
              </a:spcAft>
            </a:pPr>
            <a:r>
              <a:rPr lang="vi-VN" sz="2400">
                <a:latin typeface="Times New Roman" panose="02020603050405020304" pitchFamily="18" charset="0"/>
                <a:cs typeface="Times New Roman" panose="02020603050405020304" pitchFamily="18" charset="0"/>
              </a:rPr>
              <a:t> 3. </a:t>
            </a:r>
            <a:r>
              <a:rPr lang="en-US" sz="2400">
                <a:latin typeface="Times New Roman" panose="02020603050405020304" pitchFamily="18" charset="0"/>
                <a:cs typeface="Times New Roman" panose="02020603050405020304" pitchFamily="18" charset="0"/>
              </a:rPr>
              <a:t>Ngày hôm sau, bác hàng xóm dẫn Cún sang chơi với Bé. Bé và Cún càng thân thiết. Cún mang cho Bé khi thì tờ báo, khi thì con búp bế,… Thỉnh thoảng, Cún muốn chạy nhảy, nô đùa. Nhưng con vật thông minh hiểu rằng chưa đến lúc chạy đi chơi được.</a:t>
            </a:r>
          </a:p>
          <a:p>
            <a:pPr indent="465138" algn="just">
              <a:spcBef>
                <a:spcPts val="800"/>
              </a:spcBef>
              <a:spcAft>
                <a:spcPts val="600"/>
              </a:spcAft>
            </a:pP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5</a:t>
            </a: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Ngày tháo bột đã đến. Bác sĩ rất hài lòng vì vết thương của Bé đã lành hẳn. Nhìn Bé vuốt ve Cún, bác sĩ hiểu chính Cún đã giúp Bé mau lành.</a:t>
            </a:r>
          </a:p>
          <a:p>
            <a:pPr indent="465138" algn="r">
              <a:spcBef>
                <a:spcPts val="800"/>
              </a:spcBef>
              <a:spcAft>
                <a:spcPts val="600"/>
              </a:spcAft>
            </a:pPr>
            <a:r>
              <a:rPr lang="en-US" sz="2400">
                <a:latin typeface="Times New Roman" panose="02020603050405020304" pitchFamily="18" charset="0"/>
                <a:cs typeface="Times New Roman" panose="02020603050405020304" pitchFamily="18" charset="0"/>
              </a:rPr>
              <a:t>Theo THÚY HÀ</a:t>
            </a:r>
          </a:p>
        </p:txBody>
      </p:sp>
      <p:sp>
        <p:nvSpPr>
          <p:cNvPr id="17" name="Hình chữ nhật: Góc Tròn 16">
            <a:extLst>
              <a:ext uri="{FF2B5EF4-FFF2-40B4-BE49-F238E27FC236}">
                <a16:creationId xmlns:a16="http://schemas.microsoft.com/office/drawing/2014/main" id="{A0C49990-FF31-4FB0-A0E4-7DC7C00E477B}"/>
              </a:ext>
            </a:extLst>
          </p:cNvPr>
          <p:cNvSpPr/>
          <p:nvPr/>
        </p:nvSpPr>
        <p:spPr>
          <a:xfrm>
            <a:off x="6815992" y="5735430"/>
            <a:ext cx="5094513" cy="78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Bài đọc có mấy đoạn?</a:t>
            </a:r>
          </a:p>
        </p:txBody>
      </p:sp>
      <p:sp>
        <p:nvSpPr>
          <p:cNvPr id="18" name="Hình Bầu dục 17">
            <a:extLst>
              <a:ext uri="{FF2B5EF4-FFF2-40B4-BE49-F238E27FC236}">
                <a16:creationId xmlns:a16="http://schemas.microsoft.com/office/drawing/2014/main" id="{C86F2E6F-D857-43BA-9662-A33CBF4C805E}"/>
              </a:ext>
            </a:extLst>
          </p:cNvPr>
          <p:cNvSpPr/>
          <p:nvPr/>
        </p:nvSpPr>
        <p:spPr>
          <a:xfrm>
            <a:off x="481548" y="826304"/>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1</a:t>
            </a:r>
          </a:p>
        </p:txBody>
      </p:sp>
      <p:sp>
        <p:nvSpPr>
          <p:cNvPr id="19" name="Hình Bầu dục 18">
            <a:extLst>
              <a:ext uri="{FF2B5EF4-FFF2-40B4-BE49-F238E27FC236}">
                <a16:creationId xmlns:a16="http://schemas.microsoft.com/office/drawing/2014/main" id="{C8CF20F6-C8A4-4AB5-AB4D-1A13BF9E8DB3}"/>
              </a:ext>
            </a:extLst>
          </p:cNvPr>
          <p:cNvSpPr/>
          <p:nvPr/>
        </p:nvSpPr>
        <p:spPr>
          <a:xfrm>
            <a:off x="6883332" y="3445438"/>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5</a:t>
            </a:r>
          </a:p>
        </p:txBody>
      </p:sp>
      <p:sp>
        <p:nvSpPr>
          <p:cNvPr id="20" name="Hình Bầu dục 19">
            <a:extLst>
              <a:ext uri="{FF2B5EF4-FFF2-40B4-BE49-F238E27FC236}">
                <a16:creationId xmlns:a16="http://schemas.microsoft.com/office/drawing/2014/main" id="{B937E40C-36BE-41A5-BD3D-80EBD3E03A66}"/>
              </a:ext>
            </a:extLst>
          </p:cNvPr>
          <p:cNvSpPr/>
          <p:nvPr/>
        </p:nvSpPr>
        <p:spPr>
          <a:xfrm>
            <a:off x="6904405" y="794781"/>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4</a:t>
            </a:r>
          </a:p>
        </p:txBody>
      </p:sp>
      <p:sp>
        <p:nvSpPr>
          <p:cNvPr id="21" name="Hình Bầu dục 20">
            <a:extLst>
              <a:ext uri="{FF2B5EF4-FFF2-40B4-BE49-F238E27FC236}">
                <a16:creationId xmlns:a16="http://schemas.microsoft.com/office/drawing/2014/main" id="{0C8C235F-94E7-4C4E-8D77-1F4D4380A412}"/>
              </a:ext>
            </a:extLst>
          </p:cNvPr>
          <p:cNvSpPr/>
          <p:nvPr/>
        </p:nvSpPr>
        <p:spPr>
          <a:xfrm>
            <a:off x="420001" y="4460694"/>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3</a:t>
            </a:r>
          </a:p>
        </p:txBody>
      </p:sp>
      <p:sp>
        <p:nvSpPr>
          <p:cNvPr id="22" name="Hình Bầu dục 21">
            <a:extLst>
              <a:ext uri="{FF2B5EF4-FFF2-40B4-BE49-F238E27FC236}">
                <a16:creationId xmlns:a16="http://schemas.microsoft.com/office/drawing/2014/main" id="{D8555904-B68A-46A2-AD1A-5AFC042A2A88}"/>
              </a:ext>
            </a:extLst>
          </p:cNvPr>
          <p:cNvSpPr/>
          <p:nvPr/>
        </p:nvSpPr>
        <p:spPr>
          <a:xfrm>
            <a:off x="487409" y="2458179"/>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2</a:t>
            </a:r>
          </a:p>
        </p:txBody>
      </p:sp>
      <p:sp>
        <p:nvSpPr>
          <p:cNvPr id="23" name="Hình chữ nhật: Góc Tròn 22">
            <a:extLst>
              <a:ext uri="{FF2B5EF4-FFF2-40B4-BE49-F238E27FC236}">
                <a16:creationId xmlns:a16="http://schemas.microsoft.com/office/drawing/2014/main" id="{2109D8FF-24A6-4100-9E62-EC6A3A852C35}"/>
              </a:ext>
            </a:extLst>
          </p:cNvPr>
          <p:cNvSpPr/>
          <p:nvPr/>
        </p:nvSpPr>
        <p:spPr>
          <a:xfrm>
            <a:off x="6883332" y="5735430"/>
            <a:ext cx="5094513" cy="78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820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93795-6827-4E3A-ACD7-7CDAA306C505}"/>
              </a:ext>
            </a:extLst>
          </p:cNvPr>
          <p:cNvPicPr>
            <a:picLocks noChangeAspect="1"/>
          </p:cNvPicPr>
          <p:nvPr/>
        </p:nvPicPr>
        <p:blipFill rotWithShape="1">
          <a:blip r:embed="rId2">
            <a:extLst>
              <a:ext uri="{28A0092B-C50C-407E-A947-70E740481C1C}">
                <a14:useLocalDpi xmlns:a14="http://schemas.microsoft.com/office/drawing/2010/main" val="0"/>
              </a:ext>
            </a:extLst>
          </a:blip>
          <a:srcRect t="5989"/>
          <a:stretch/>
        </p:blipFill>
        <p:spPr>
          <a:xfrm>
            <a:off x="-781634" y="0"/>
            <a:ext cx="12973634" cy="6857999"/>
          </a:xfrm>
          <a:prstGeom prst="rect">
            <a:avLst/>
          </a:prstGeom>
        </p:spPr>
      </p:pic>
      <p:sp>
        <p:nvSpPr>
          <p:cNvPr id="4" name="Flowchart: Terminator 14">
            <a:extLst>
              <a:ext uri="{FF2B5EF4-FFF2-40B4-BE49-F238E27FC236}">
                <a16:creationId xmlns:a16="http://schemas.microsoft.com/office/drawing/2014/main" id="{F2CE7BB2-717A-42DB-AA55-61D76C4DF551}"/>
              </a:ext>
            </a:extLst>
          </p:cNvPr>
          <p:cNvSpPr/>
          <p:nvPr/>
        </p:nvSpPr>
        <p:spPr>
          <a:xfrm>
            <a:off x="3807069" y="473890"/>
            <a:ext cx="4317728" cy="1088689"/>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ysClr val="windowText" lastClr="000000"/>
                </a:solidFill>
                <a:latin typeface="Times New Roman" panose="02020603050405020304" pitchFamily="18" charset="0"/>
                <a:cs typeface="Times New Roman" panose="02020603050405020304" pitchFamily="18" charset="0"/>
              </a:rPr>
              <a:t>LUYỆN ĐỌC   </a:t>
            </a:r>
          </a:p>
        </p:txBody>
      </p:sp>
      <p:sp>
        <p:nvSpPr>
          <p:cNvPr id="5" name="Rectangle 15">
            <a:extLst>
              <a:ext uri="{FF2B5EF4-FFF2-40B4-BE49-F238E27FC236}">
                <a16:creationId xmlns:a16="http://schemas.microsoft.com/office/drawing/2014/main" id="{F891836E-5D85-4E61-AFA8-E05FD85AC0FA}"/>
              </a:ext>
            </a:extLst>
          </p:cNvPr>
          <p:cNvSpPr/>
          <p:nvPr/>
        </p:nvSpPr>
        <p:spPr>
          <a:xfrm>
            <a:off x="2401651" y="2570447"/>
            <a:ext cx="1325726" cy="707886"/>
          </a:xfrm>
          <a:prstGeom prst="rect">
            <a:avLst/>
          </a:prstGeom>
        </p:spPr>
        <p:txBody>
          <a:bodyPr wrap="square">
            <a:spAutoFit/>
          </a:bodyPr>
          <a:lstStyle/>
          <a:p>
            <a:r>
              <a:rPr lang="en-US" sz="4000" dirty="0" err="1">
                <a:solidFill>
                  <a:srgbClr val="0000FF"/>
                </a:solidFill>
                <a:latin typeface="Times New Roman" panose="02020603050405020304" pitchFamily="18" charset="0"/>
                <a:cs typeface="Times New Roman" panose="02020603050405020304" pitchFamily="18" charset="0"/>
              </a:rPr>
              <a:t>vườn</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6" name="Rectangle 16">
            <a:extLst>
              <a:ext uri="{FF2B5EF4-FFF2-40B4-BE49-F238E27FC236}">
                <a16:creationId xmlns:a16="http://schemas.microsoft.com/office/drawing/2014/main" id="{A5EB0886-0F75-410F-8415-81EBDAE5FB96}"/>
              </a:ext>
            </a:extLst>
          </p:cNvPr>
          <p:cNvSpPr/>
          <p:nvPr/>
        </p:nvSpPr>
        <p:spPr>
          <a:xfrm>
            <a:off x="2341740" y="4119081"/>
            <a:ext cx="2091619" cy="707886"/>
          </a:xfrm>
          <a:prstGeom prst="rect">
            <a:avLst/>
          </a:prstGeom>
        </p:spPr>
        <p:txBody>
          <a:bodyPr wrap="square">
            <a:spAutoFit/>
          </a:bodyPr>
          <a:lstStyle/>
          <a:p>
            <a:r>
              <a:rPr lang="en-US" sz="4000" dirty="0" err="1">
                <a:solidFill>
                  <a:srgbClr val="0000FF"/>
                </a:solidFill>
                <a:latin typeface="Times New Roman" panose="02020603050405020304" pitchFamily="18" charset="0"/>
                <a:cs typeface="Times New Roman" panose="02020603050405020304" pitchFamily="18" charset="0"/>
              </a:rPr>
              <a:t>bất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động</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7" name="Rectangle 17">
            <a:extLst>
              <a:ext uri="{FF2B5EF4-FFF2-40B4-BE49-F238E27FC236}">
                <a16:creationId xmlns:a16="http://schemas.microsoft.com/office/drawing/2014/main" id="{49EC9F26-88F3-45A5-BA86-7F49E3F8172E}"/>
              </a:ext>
            </a:extLst>
          </p:cNvPr>
          <p:cNvSpPr/>
          <p:nvPr/>
        </p:nvSpPr>
        <p:spPr>
          <a:xfrm>
            <a:off x="2408438" y="1861417"/>
            <a:ext cx="984571" cy="707886"/>
          </a:xfrm>
          <a:prstGeom prst="rect">
            <a:avLst/>
          </a:prstGeom>
        </p:spPr>
        <p:txBody>
          <a:bodyPr wrap="square">
            <a:spAutoFit/>
          </a:bodyPr>
          <a:lstStyle/>
          <a:p>
            <a:r>
              <a:rPr lang="en-US" sz="4000" dirty="0" err="1">
                <a:solidFill>
                  <a:srgbClr val="0000FF"/>
                </a:solidFill>
                <a:latin typeface="Times New Roman" panose="02020603050405020304" pitchFamily="18" charset="0"/>
                <a:cs typeface="Times New Roman" panose="02020603050405020304" pitchFamily="18" charset="0"/>
              </a:rPr>
              <a:t>cún</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8" name="Rectangle 18">
            <a:extLst>
              <a:ext uri="{FF2B5EF4-FFF2-40B4-BE49-F238E27FC236}">
                <a16:creationId xmlns:a16="http://schemas.microsoft.com/office/drawing/2014/main" id="{5FA74EF2-48F7-4C22-AFCD-CB7CF212EF6C}"/>
              </a:ext>
            </a:extLst>
          </p:cNvPr>
          <p:cNvSpPr/>
          <p:nvPr/>
        </p:nvSpPr>
        <p:spPr>
          <a:xfrm>
            <a:off x="2364555" y="3343494"/>
            <a:ext cx="1712937" cy="707886"/>
          </a:xfrm>
          <a:prstGeom prst="rect">
            <a:avLst/>
          </a:prstGeom>
        </p:spPr>
        <p:txBody>
          <a:bodyPr wrap="square">
            <a:spAutoFit/>
          </a:bodyPr>
          <a:lstStyle/>
          <a:p>
            <a:r>
              <a:rPr lang="en-US" sz="4000" dirty="0" err="1">
                <a:solidFill>
                  <a:srgbClr val="0000FF"/>
                </a:solidFill>
                <a:latin typeface="Times New Roman" panose="02020603050405020304" pitchFamily="18" charset="0"/>
                <a:cs typeface="Times New Roman" panose="02020603050405020304" pitchFamily="18" charset="0"/>
              </a:rPr>
              <a:t>bó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bột</a:t>
            </a:r>
            <a:r>
              <a:rPr lang="vi-VN" sz="4000" dirty="0">
                <a:solidFill>
                  <a:srgbClr val="0000FF"/>
                </a:solidFill>
                <a:latin typeface="Times New Roman" panose="02020603050405020304" pitchFamily="18" charset="0"/>
                <a:cs typeface="Times New Roman" panose="02020603050405020304" pitchFamily="18" charset="0"/>
              </a:rPr>
              <a:t> </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9" name="Rectangle 16">
            <a:extLst>
              <a:ext uri="{FF2B5EF4-FFF2-40B4-BE49-F238E27FC236}">
                <a16:creationId xmlns:a16="http://schemas.microsoft.com/office/drawing/2014/main" id="{197BD254-F15F-456D-BEDF-D6B5F546E017}"/>
              </a:ext>
            </a:extLst>
          </p:cNvPr>
          <p:cNvSpPr/>
          <p:nvPr/>
        </p:nvSpPr>
        <p:spPr>
          <a:xfrm>
            <a:off x="2378840" y="4893450"/>
            <a:ext cx="1288199" cy="707886"/>
          </a:xfrm>
          <a:prstGeom prst="rect">
            <a:avLst/>
          </a:prstGeom>
        </p:spPr>
        <p:txBody>
          <a:bodyPr wrap="square">
            <a:spAutoFit/>
          </a:bodyPr>
          <a:lstStyle/>
          <a:p>
            <a:r>
              <a:rPr lang="en-US" sz="4000" dirty="0" err="1">
                <a:solidFill>
                  <a:srgbClr val="0000FF"/>
                </a:solidFill>
                <a:latin typeface="Times New Roman" panose="02020603050405020304" pitchFamily="18" charset="0"/>
                <a:cs typeface="Times New Roman" panose="02020603050405020304" pitchFamily="18" charset="0"/>
              </a:rPr>
              <a:t>buồn</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10" name="Rectangle 15">
            <a:extLst>
              <a:ext uri="{FF2B5EF4-FFF2-40B4-BE49-F238E27FC236}">
                <a16:creationId xmlns:a16="http://schemas.microsoft.com/office/drawing/2014/main" id="{92A58C9B-A086-4A1A-A4B7-640AE0736474}"/>
              </a:ext>
            </a:extLst>
          </p:cNvPr>
          <p:cNvSpPr/>
          <p:nvPr/>
        </p:nvSpPr>
        <p:spPr>
          <a:xfrm>
            <a:off x="7389523" y="2507748"/>
            <a:ext cx="224343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Times New Roman" panose="02020603050405020304" pitchFamily="18" charset="0"/>
                <a:cs typeface="Times New Roman" panose="02020603050405020304" pitchFamily="18" charset="0"/>
              </a:rPr>
              <a:t>t</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hân</a:t>
            </a:r>
            <a:r>
              <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thiết</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Rectangle 16">
            <a:extLst>
              <a:ext uri="{FF2B5EF4-FFF2-40B4-BE49-F238E27FC236}">
                <a16:creationId xmlns:a16="http://schemas.microsoft.com/office/drawing/2014/main" id="{D40048F0-4311-44CB-8089-696308723A70}"/>
              </a:ext>
            </a:extLst>
          </p:cNvPr>
          <p:cNvSpPr/>
          <p:nvPr/>
        </p:nvSpPr>
        <p:spPr>
          <a:xfrm>
            <a:off x="7491175" y="4005192"/>
            <a:ext cx="9845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Times New Roman" panose="02020603050405020304" pitchFamily="18" charset="0"/>
                <a:cs typeface="Times New Roman" panose="02020603050405020304" pitchFamily="18" charset="0"/>
              </a:rPr>
              <a:t>h</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ẳn</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2" name="Rectangle 17">
            <a:extLst>
              <a:ext uri="{FF2B5EF4-FFF2-40B4-BE49-F238E27FC236}">
                <a16:creationId xmlns:a16="http://schemas.microsoft.com/office/drawing/2014/main" id="{0D18F3EC-649D-45DD-B648-316B411BC8A8}"/>
              </a:ext>
            </a:extLst>
          </p:cNvPr>
          <p:cNvSpPr/>
          <p:nvPr/>
        </p:nvSpPr>
        <p:spPr>
          <a:xfrm>
            <a:off x="7439558" y="1880944"/>
            <a:ext cx="9845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Times New Roman" panose="02020603050405020304" pitchFamily="18" charset="0"/>
                <a:cs typeface="Times New Roman" panose="02020603050405020304" pitchFamily="18" charset="0"/>
              </a:rPr>
              <a:t>d</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ẫn</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3" name="Rectangle 18">
            <a:extLst>
              <a:ext uri="{FF2B5EF4-FFF2-40B4-BE49-F238E27FC236}">
                <a16:creationId xmlns:a16="http://schemas.microsoft.com/office/drawing/2014/main" id="{55F52674-A781-451E-9425-DD2B043539BC}"/>
              </a:ext>
            </a:extLst>
          </p:cNvPr>
          <p:cNvSpPr/>
          <p:nvPr/>
        </p:nvSpPr>
        <p:spPr>
          <a:xfrm>
            <a:off x="7405967" y="3216778"/>
            <a:ext cx="197050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Times New Roman" panose="02020603050405020304" pitchFamily="18" charset="0"/>
                <a:cs typeface="Times New Roman" panose="02020603050405020304" pitchFamily="18" charset="0"/>
              </a:rPr>
              <a:t>t</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háo</a:t>
            </a:r>
            <a:r>
              <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bột</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4" name="Rectangle 19">
            <a:extLst>
              <a:ext uri="{FF2B5EF4-FFF2-40B4-BE49-F238E27FC236}">
                <a16:creationId xmlns:a16="http://schemas.microsoft.com/office/drawing/2014/main" id="{B0F3D69F-132B-454F-9453-DC5FBFFE1B68}"/>
              </a:ext>
            </a:extLst>
          </p:cNvPr>
          <p:cNvSpPr/>
          <p:nvPr/>
        </p:nvSpPr>
        <p:spPr>
          <a:xfrm>
            <a:off x="7443788" y="4765412"/>
            <a:ext cx="181869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Times New Roman" panose="02020603050405020304" pitchFamily="18" charset="0"/>
                <a:cs typeface="Times New Roman" panose="02020603050405020304" pitchFamily="18" charset="0"/>
              </a:rPr>
              <a:t>v</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uốt</a:t>
            </a:r>
            <a:r>
              <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ve</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cxnSp>
        <p:nvCxnSpPr>
          <p:cNvPr id="15" name="Straight Connector 3">
            <a:extLst>
              <a:ext uri="{FF2B5EF4-FFF2-40B4-BE49-F238E27FC236}">
                <a16:creationId xmlns:a16="http://schemas.microsoft.com/office/drawing/2014/main" id="{307EC4D0-D254-44B5-9BD0-BCF813ED32AD}"/>
              </a:ext>
            </a:extLst>
          </p:cNvPr>
          <p:cNvCxnSpPr>
            <a:cxnSpLocks/>
          </p:cNvCxnSpPr>
          <p:nvPr/>
        </p:nvCxnSpPr>
        <p:spPr>
          <a:xfrm>
            <a:off x="6235908" y="1861271"/>
            <a:ext cx="0" cy="428108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4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94B85C-B1E5-41B2-971B-FE9CE5E5DEDE}"/>
              </a:ext>
            </a:extLst>
          </p:cNvPr>
          <p:cNvPicPr>
            <a:picLocks noChangeAspect="1"/>
          </p:cNvPicPr>
          <p:nvPr/>
        </p:nvPicPr>
        <p:blipFill rotWithShape="1">
          <a:blip r:embed="rId2">
            <a:extLst>
              <a:ext uri="{28A0092B-C50C-407E-A947-70E740481C1C}">
                <a14:useLocalDpi xmlns:a14="http://schemas.microsoft.com/office/drawing/2010/main" val="0"/>
              </a:ext>
            </a:extLst>
          </a:blip>
          <a:srcRect b="6093"/>
          <a:stretch/>
        </p:blipFill>
        <p:spPr>
          <a:xfrm>
            <a:off x="0" y="0"/>
            <a:ext cx="12210308" cy="6858000"/>
          </a:xfrm>
          <a:prstGeom prst="rect">
            <a:avLst/>
          </a:prstGeom>
        </p:spPr>
      </p:pic>
      <p:sp>
        <p:nvSpPr>
          <p:cNvPr id="4" name="Rectangle 12">
            <a:extLst>
              <a:ext uri="{FF2B5EF4-FFF2-40B4-BE49-F238E27FC236}">
                <a16:creationId xmlns:a16="http://schemas.microsoft.com/office/drawing/2014/main" id="{10DCF475-351B-45BF-A490-9DEC7882536E}"/>
              </a:ext>
            </a:extLst>
          </p:cNvPr>
          <p:cNvSpPr/>
          <p:nvPr/>
        </p:nvSpPr>
        <p:spPr>
          <a:xfrm>
            <a:off x="3070827" y="1729066"/>
            <a:ext cx="7340991" cy="80021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5" name="Hình chữ nhật 4">
            <a:extLst>
              <a:ext uri="{FF2B5EF4-FFF2-40B4-BE49-F238E27FC236}">
                <a16:creationId xmlns:a16="http://schemas.microsoft.com/office/drawing/2014/main" id="{5B9CEDE3-6080-4BD5-9F01-679CE2EF0621}"/>
              </a:ext>
            </a:extLst>
          </p:cNvPr>
          <p:cNvSpPr/>
          <p:nvPr/>
        </p:nvSpPr>
        <p:spPr>
          <a:xfrm>
            <a:off x="1249232" y="2933397"/>
            <a:ext cx="9857990" cy="2308324"/>
          </a:xfrm>
          <a:prstGeom prst="rect">
            <a:avLst/>
          </a:prstGeom>
        </p:spPr>
        <p:txBody>
          <a:bodyPr wrap="square">
            <a:spAutoFit/>
          </a:bodyPr>
          <a:lstStyle/>
          <a:p>
            <a:pPr lvl="0" algn="just">
              <a:spcBef>
                <a:spcPts val="800"/>
              </a:spcBef>
              <a:spcAft>
                <a:spcPts val="600"/>
              </a:spcAft>
              <a:defRPr/>
            </a:pPr>
            <a:r>
              <a:rPr lang="vi-VN" sz="3600">
                <a:solidFill>
                  <a:prstClr val="black"/>
                </a:solidFill>
                <a:latin typeface="Times New Roman" panose="02020603050405020304" pitchFamily="18" charset="0"/>
                <a:cs typeface="Times New Roman" panose="02020603050405020304" pitchFamily="18" charset="0"/>
              </a:rPr>
              <a:t>1. </a:t>
            </a:r>
            <a:r>
              <a:rPr lang="en-US" sz="3600">
                <a:solidFill>
                  <a:prstClr val="black"/>
                </a:solidFill>
                <a:latin typeface="Times New Roman" panose="02020603050405020304" pitchFamily="18" charset="0"/>
                <a:cs typeface="Times New Roman" panose="02020603050405020304" pitchFamily="18" charset="0"/>
              </a:rPr>
              <a:t>Bé rất thích chó nh</a:t>
            </a:r>
            <a:r>
              <a:rPr lang="vi-VN" sz="3600">
                <a:solidFill>
                  <a:prstClr val="black"/>
                </a:solidFill>
                <a:latin typeface="Times New Roman" panose="02020603050405020304" pitchFamily="18" charset="0"/>
                <a:cs typeface="Times New Roman" panose="02020603050405020304" pitchFamily="18" charset="0"/>
              </a:rPr>
              <a:t>ư</a:t>
            </a:r>
            <a:r>
              <a:rPr lang="en-US" sz="3600">
                <a:solidFill>
                  <a:prstClr val="black"/>
                </a:solidFill>
                <a:latin typeface="Times New Roman" panose="02020603050405020304" pitchFamily="18" charset="0"/>
                <a:cs typeface="Times New Roman" panose="02020603050405020304" pitchFamily="18" charset="0"/>
              </a:rPr>
              <a:t>ng nhà Bé không nuôi con nào. Bé đành ch</a:t>
            </a:r>
            <a:r>
              <a:rPr lang="vi-VN" sz="3600">
                <a:solidFill>
                  <a:prstClr val="black"/>
                </a:solidFill>
                <a:latin typeface="Times New Roman" panose="02020603050405020304" pitchFamily="18" charset="0"/>
                <a:cs typeface="Times New Roman" panose="02020603050405020304" pitchFamily="18" charset="0"/>
              </a:rPr>
              <a:t>ơ</a:t>
            </a:r>
            <a:r>
              <a:rPr lang="en-US" sz="3600">
                <a:solidFill>
                  <a:prstClr val="black"/>
                </a:solidFill>
                <a:latin typeface="Times New Roman" panose="02020603050405020304" pitchFamily="18" charset="0"/>
                <a:cs typeface="Times New Roman" panose="02020603050405020304" pitchFamily="18" charset="0"/>
              </a:rPr>
              <a:t>i với Cún Bông, con chó của bác hàng xóm. Bé và Cún th</a:t>
            </a:r>
            <a:r>
              <a:rPr lang="vi-VN" sz="3600">
                <a:solidFill>
                  <a:prstClr val="black"/>
                </a:solidFill>
                <a:latin typeface="Times New Roman" panose="02020603050405020304" pitchFamily="18" charset="0"/>
                <a:cs typeface="Times New Roman" panose="02020603050405020304" pitchFamily="18" charset="0"/>
              </a:rPr>
              <a:t>ư</a:t>
            </a:r>
            <a:r>
              <a:rPr lang="en-US" sz="3600">
                <a:solidFill>
                  <a:prstClr val="black"/>
                </a:solidFill>
                <a:latin typeface="Times New Roman" panose="02020603050405020304" pitchFamily="18" charset="0"/>
                <a:cs typeface="Times New Roman" panose="02020603050405020304" pitchFamily="18" charset="0"/>
              </a:rPr>
              <a:t>ờng nhảy nhót tung tăng khắp v</a:t>
            </a:r>
            <a:r>
              <a:rPr lang="vi-VN" sz="3600">
                <a:solidFill>
                  <a:prstClr val="black"/>
                </a:solidFill>
                <a:latin typeface="Times New Roman" panose="02020603050405020304" pitchFamily="18" charset="0"/>
                <a:cs typeface="Times New Roman" panose="02020603050405020304" pitchFamily="18" charset="0"/>
              </a:rPr>
              <a:t>ư</a:t>
            </a:r>
            <a:r>
              <a:rPr lang="en-US" sz="3600">
                <a:solidFill>
                  <a:prstClr val="black"/>
                </a:solidFill>
                <a:latin typeface="Times New Roman" panose="02020603050405020304" pitchFamily="18" charset="0"/>
                <a:cs typeface="Times New Roman" panose="02020603050405020304" pitchFamily="18" charset="0"/>
              </a:rPr>
              <a:t>ờn. </a:t>
            </a:r>
            <a:endParaRPr lang="vi-VN" sz="3600" dirty="0">
              <a:solidFill>
                <a:prstClr val="black"/>
              </a:solidFill>
              <a:latin typeface="Times New Roman" panose="02020603050405020304" pitchFamily="18" charset="0"/>
              <a:cs typeface="Times New Roman" panose="02020603050405020304" pitchFamily="18" charset="0"/>
            </a:endParaRPr>
          </a:p>
        </p:txBody>
      </p:sp>
      <p:cxnSp>
        <p:nvCxnSpPr>
          <p:cNvPr id="7" name="Straight Connector 4">
            <a:extLst>
              <a:ext uri="{FF2B5EF4-FFF2-40B4-BE49-F238E27FC236}">
                <a16:creationId xmlns:a16="http://schemas.microsoft.com/office/drawing/2014/main" id="{B38819C8-52D6-4573-93AE-C36E0A3963C4}"/>
              </a:ext>
            </a:extLst>
          </p:cNvPr>
          <p:cNvCxnSpPr>
            <a:cxnSpLocks/>
          </p:cNvCxnSpPr>
          <p:nvPr/>
        </p:nvCxnSpPr>
        <p:spPr>
          <a:xfrm flipH="1">
            <a:off x="4909276" y="3081441"/>
            <a:ext cx="147868" cy="347559"/>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
        <p:nvSpPr>
          <p:cNvPr id="9" name="Flowchart: Terminator 14">
            <a:extLst>
              <a:ext uri="{FF2B5EF4-FFF2-40B4-BE49-F238E27FC236}">
                <a16:creationId xmlns:a16="http://schemas.microsoft.com/office/drawing/2014/main" id="{84732D1B-9921-4E3B-96FD-5A3153E5A388}"/>
              </a:ext>
            </a:extLst>
          </p:cNvPr>
          <p:cNvSpPr/>
          <p:nvPr/>
        </p:nvSpPr>
        <p:spPr>
          <a:xfrm>
            <a:off x="3710354" y="438331"/>
            <a:ext cx="4622741" cy="852404"/>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ysClr val="windowText" lastClr="000000"/>
                </a:solidFill>
                <a:latin typeface="Times New Roman" panose="02020603050405020304" pitchFamily="18" charset="0"/>
                <a:cs typeface="Times New Roman" panose="02020603050405020304" pitchFamily="18" charset="0"/>
              </a:rPr>
              <a:t>LUYỆN ĐỌC   </a:t>
            </a:r>
          </a:p>
        </p:txBody>
      </p:sp>
    </p:spTree>
    <p:extLst>
      <p:ext uri="{BB962C8B-B14F-4D97-AF65-F5344CB8AC3E}">
        <p14:creationId xmlns:p14="http://schemas.microsoft.com/office/powerpoint/2010/main" val="35944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1C7D6014-33EF-4A2F-8DFD-A5E13A8F609A}"/>
              </a:ext>
            </a:extLst>
          </p:cNvPr>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0" y="0"/>
            <a:ext cx="12192000" cy="6858000"/>
          </a:xfrm>
          <a:prstGeom prst="rect">
            <a:avLst/>
          </a:prstGeom>
        </p:spPr>
      </p:pic>
      <p:sp>
        <p:nvSpPr>
          <p:cNvPr id="4" name="Rectangle 12">
            <a:extLst>
              <a:ext uri="{FF2B5EF4-FFF2-40B4-BE49-F238E27FC236}">
                <a16:creationId xmlns:a16="http://schemas.microsoft.com/office/drawing/2014/main" id="{F7BC56A4-5417-46CA-8D1E-D2B198A16D98}"/>
              </a:ext>
            </a:extLst>
          </p:cNvPr>
          <p:cNvSpPr/>
          <p:nvPr/>
        </p:nvSpPr>
        <p:spPr>
          <a:xfrm>
            <a:off x="2230427" y="1896120"/>
            <a:ext cx="8398138" cy="80021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5" name="Hình chữ nhật 4">
            <a:extLst>
              <a:ext uri="{FF2B5EF4-FFF2-40B4-BE49-F238E27FC236}">
                <a16:creationId xmlns:a16="http://schemas.microsoft.com/office/drawing/2014/main" id="{5D4E10CF-3215-422C-BEE3-BC8E2E83D6FC}"/>
              </a:ext>
            </a:extLst>
          </p:cNvPr>
          <p:cNvSpPr/>
          <p:nvPr/>
        </p:nvSpPr>
        <p:spPr>
          <a:xfrm>
            <a:off x="622852" y="2933397"/>
            <a:ext cx="11277600" cy="2062103"/>
          </a:xfrm>
          <a:prstGeom prst="rect">
            <a:avLst/>
          </a:prstGeom>
        </p:spPr>
        <p:txBody>
          <a:bodyPr wrap="square">
            <a:spAutoFit/>
          </a:bodyPr>
          <a:lstStyle/>
          <a:p>
            <a:pPr lvl="0" algn="just">
              <a:spcBef>
                <a:spcPts val="800"/>
              </a:spcBef>
              <a:spcAft>
                <a:spcPts val="600"/>
              </a:spcAft>
              <a:defRPr/>
            </a:pPr>
            <a:r>
              <a:rPr lang="vi-VN" sz="3200" dirty="0">
                <a:solidFill>
                  <a:prstClr val="black"/>
                </a:solidFill>
                <a:latin typeface="Times New Roman" panose="02020603050405020304" pitchFamily="18" charset="0"/>
                <a:cs typeface="Times New Roman" panose="02020603050405020304" pitchFamily="18" charset="0"/>
              </a:rPr>
              <a:t>2.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hôm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chạy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gỗ</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đứng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dậy</a:t>
            </a:r>
            <a:r>
              <a:rPr lang="en-US" sz="3200" dirty="0">
                <a:solidFill>
                  <a:prstClr val="black"/>
                </a:solidFill>
                <a:latin typeface="Times New Roman" panose="02020603050405020304" pitchFamily="18" charset="0"/>
                <a:cs typeface="Times New Roman" panose="02020603050405020304" pitchFamily="18" charset="0"/>
              </a:rPr>
              <a:t> đ</a:t>
            </a:r>
            <a:r>
              <a:rPr lang="vi-VN" sz="3200" dirty="0">
                <a:solidFill>
                  <a:prstClr val="black"/>
                </a:solidFill>
                <a:latin typeface="Times New Roman" panose="02020603050405020304" pitchFamily="18" charset="0"/>
                <a:cs typeface="Times New Roman" panose="02020603050405020304" pitchFamily="18" charset="0"/>
              </a:rPr>
              <a:t>ư</a:t>
            </a:r>
            <a:r>
              <a:rPr lang="en-US" sz="3200" dirty="0" err="1">
                <a:solidFill>
                  <a:prstClr val="black"/>
                </a:solidFill>
                <a:latin typeface="Times New Roman" panose="02020603050405020304" pitchFamily="18" charset="0"/>
                <a:cs typeface="Times New Roman" panose="02020603050405020304" pitchFamily="18" charset="0"/>
              </a:rPr>
              <a:t>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Cún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rồi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chạy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tìm</a:t>
            </a:r>
            <a:r>
              <a:rPr lang="en-US" sz="3200" dirty="0">
                <a:solidFill>
                  <a:prstClr val="black"/>
                </a:solidFill>
                <a:latin typeface="Times New Roman" panose="02020603050405020304" pitchFamily="18" charset="0"/>
                <a:cs typeface="Times New Roman" panose="02020603050405020304" pitchFamily="18" charset="0"/>
              </a:rPr>
              <a:t> ng</a:t>
            </a:r>
            <a:r>
              <a:rPr lang="vi-VN" sz="3200" dirty="0">
                <a:solidFill>
                  <a:prstClr val="black"/>
                </a:solidFill>
                <a:latin typeface="Times New Roman" panose="02020603050405020304" pitchFamily="18" charset="0"/>
                <a:cs typeface="Times New Roman" panose="02020603050405020304" pitchFamily="18" charset="0"/>
              </a:rPr>
              <a:t>ư</a:t>
            </a:r>
            <a:r>
              <a:rPr lang="en-US" sz="3200" dirty="0" err="1">
                <a:solidFill>
                  <a:prstClr val="black"/>
                </a:solidFill>
                <a:latin typeface="Times New Roman" panose="02020603050405020304" pitchFamily="18" charset="0"/>
                <a:cs typeface="Times New Roman" panose="02020603050405020304" pitchFamily="18" charset="0"/>
              </a:rPr>
              <a:t>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a:t>
            </a:r>
            <a:r>
              <a:rPr lang="vi-VN" sz="3200" dirty="0">
                <a:solidFill>
                  <a:prstClr val="black"/>
                </a:solidFill>
                <a:latin typeface="Times New Roman" panose="02020603050405020304" pitchFamily="18" charset="0"/>
                <a:cs typeface="Times New Roman" panose="02020603050405020304" pitchFamily="18" charset="0"/>
              </a:rPr>
              <a:t>ư</a:t>
            </a:r>
            <a:r>
              <a:rPr lang="en-US" sz="3200" dirty="0" err="1">
                <a:solidFill>
                  <a:prstClr val="black"/>
                </a:solidFill>
                <a:latin typeface="Times New Roman" panose="02020603050405020304" pitchFamily="18" charset="0"/>
                <a:cs typeface="Times New Roman" panose="02020603050405020304" pitchFamily="18" charset="0"/>
              </a:rPr>
              <a:t>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nằm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t>
            </a:r>
            <a:r>
              <a:rPr lang="vi-VN" sz="3200" dirty="0">
                <a:solidFill>
                  <a:prstClr val="black"/>
                </a:solidFill>
                <a:latin typeface="Times New Roman" panose="02020603050405020304" pitchFamily="18" charset="0"/>
                <a:cs typeface="Times New Roman" panose="02020603050405020304" pitchFamily="18" charset="0"/>
              </a:rPr>
              <a:t>ư</a:t>
            </a:r>
            <a:r>
              <a:rPr lang="en-US" sz="3200" dirty="0" err="1">
                <a:solidFill>
                  <a:prstClr val="black"/>
                </a:solidFill>
                <a:latin typeface="Times New Roman" panose="02020603050405020304" pitchFamily="18" charset="0"/>
                <a:cs typeface="Times New Roman" panose="02020603050405020304" pitchFamily="18" charset="0"/>
              </a:rPr>
              <a:t>ờng</a:t>
            </a:r>
            <a:r>
              <a:rPr lang="en-US" sz="3200" dirty="0">
                <a:solidFill>
                  <a:prstClr val="black"/>
                </a:solidFill>
                <a:latin typeface="Times New Roman" panose="02020603050405020304" pitchFamily="18" charset="0"/>
                <a:cs typeface="Times New Roman" panose="02020603050405020304" pitchFamily="18" charset="0"/>
              </a:rPr>
              <a:t>.</a:t>
            </a:r>
          </a:p>
        </p:txBody>
      </p:sp>
      <p:cxnSp>
        <p:nvCxnSpPr>
          <p:cNvPr id="7" name="Straight Connector 4">
            <a:extLst>
              <a:ext uri="{FF2B5EF4-FFF2-40B4-BE49-F238E27FC236}">
                <a16:creationId xmlns:a16="http://schemas.microsoft.com/office/drawing/2014/main" id="{B89E6E39-EFAF-4C34-BE7B-E05A516C1413}"/>
              </a:ext>
            </a:extLst>
          </p:cNvPr>
          <p:cNvCxnSpPr>
            <a:cxnSpLocks/>
          </p:cNvCxnSpPr>
          <p:nvPr/>
        </p:nvCxnSpPr>
        <p:spPr>
          <a:xfrm flipH="1">
            <a:off x="4508107" y="4042125"/>
            <a:ext cx="155734" cy="462409"/>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1" name="Flowchart: Terminator 14">
            <a:extLst>
              <a:ext uri="{FF2B5EF4-FFF2-40B4-BE49-F238E27FC236}">
                <a16:creationId xmlns:a16="http://schemas.microsoft.com/office/drawing/2014/main" id="{11B5FD03-1EEC-40B3-9F4E-D32C3148AC28}"/>
              </a:ext>
            </a:extLst>
          </p:cNvPr>
          <p:cNvSpPr/>
          <p:nvPr/>
        </p:nvSpPr>
        <p:spPr>
          <a:xfrm>
            <a:off x="4232892" y="146786"/>
            <a:ext cx="4057520" cy="879942"/>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Times New Roman" panose="02020603050405020304" pitchFamily="18" charset="0"/>
                <a:cs typeface="Times New Roman" panose="02020603050405020304" pitchFamily="18" charset="0"/>
              </a:rPr>
              <a:t>LUYỆN ĐỌC   </a:t>
            </a:r>
          </a:p>
        </p:txBody>
      </p:sp>
    </p:spTree>
    <p:extLst>
      <p:ext uri="{BB962C8B-B14F-4D97-AF65-F5344CB8AC3E}">
        <p14:creationId xmlns:p14="http://schemas.microsoft.com/office/powerpoint/2010/main" val="14361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3B649FB-B363-45AE-B02E-7D3E4F892492}"/>
              </a:ext>
            </a:extLst>
          </p:cNvPr>
          <p:cNvPicPr>
            <a:picLocks noChangeAspect="1"/>
          </p:cNvPicPr>
          <p:nvPr/>
        </p:nvPicPr>
        <p:blipFill rotWithShape="1">
          <a:blip r:embed="rId2">
            <a:extLst>
              <a:ext uri="{28A0092B-C50C-407E-A947-70E740481C1C}">
                <a14:useLocalDpi xmlns:a14="http://schemas.microsoft.com/office/drawing/2010/main" val="0"/>
              </a:ext>
            </a:extLst>
          </a:blip>
          <a:srcRect b="6237"/>
          <a:stretch/>
        </p:blipFill>
        <p:spPr>
          <a:xfrm>
            <a:off x="0" y="0"/>
            <a:ext cx="12192000" cy="6919546"/>
          </a:xfrm>
          <a:prstGeom prst="rect">
            <a:avLst/>
          </a:prstGeom>
        </p:spPr>
      </p:pic>
      <p:sp>
        <p:nvSpPr>
          <p:cNvPr id="5" name="Rectangle 12">
            <a:extLst>
              <a:ext uri="{FF2B5EF4-FFF2-40B4-BE49-F238E27FC236}">
                <a16:creationId xmlns:a16="http://schemas.microsoft.com/office/drawing/2014/main" id="{36E4F0D5-BD96-4439-801A-9D6D9C88A188}"/>
              </a:ext>
            </a:extLst>
          </p:cNvPr>
          <p:cNvSpPr/>
          <p:nvPr/>
        </p:nvSpPr>
        <p:spPr>
          <a:xfrm>
            <a:off x="3083084" y="1186202"/>
            <a:ext cx="5797415" cy="80021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chó</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xóm</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AA3470F0-A726-4C3E-86C4-FA0AD16E5017}"/>
              </a:ext>
            </a:extLst>
          </p:cNvPr>
          <p:cNvSpPr/>
          <p:nvPr/>
        </p:nvSpPr>
        <p:spPr>
          <a:xfrm>
            <a:off x="357809" y="2129139"/>
            <a:ext cx="11436625" cy="2667397"/>
          </a:xfrm>
          <a:prstGeom prst="rect">
            <a:avLst/>
          </a:prstGeom>
        </p:spPr>
        <p:txBody>
          <a:bodyPr wrap="square">
            <a:spAutoFit/>
          </a:bodyPr>
          <a:lstStyle/>
          <a:p>
            <a:pPr lvl="0" algn="just">
              <a:spcBef>
                <a:spcPts val="800"/>
              </a:spcBef>
              <a:spcAft>
                <a:spcPts val="600"/>
              </a:spcAft>
              <a:defRPr/>
            </a:pPr>
            <a:r>
              <a:rPr lang="en-US" sz="3600" dirty="0">
                <a:solidFill>
                  <a:prstClr val="black"/>
                </a:solidFill>
                <a:latin typeface="Times New Roman" panose="02020603050405020304" pitchFamily="18" charset="0"/>
                <a:cs typeface="Times New Roman" panose="02020603050405020304" pitchFamily="18" charset="0"/>
              </a:rPr>
              <a:t>3.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bè</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thay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đến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thăm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chuyện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quà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Bé</a:t>
            </a:r>
            <a:r>
              <a:rPr lang="en-US" sz="3600" dirty="0">
                <a:solidFill>
                  <a:prstClr val="black"/>
                </a:solidFill>
                <a:latin typeface="Times New Roman" panose="02020603050405020304" pitchFamily="18" charset="0"/>
                <a:cs typeface="Times New Roman" panose="02020603050405020304" pitchFamily="18" charset="0"/>
              </a:rPr>
              <a:t>. Nh</a:t>
            </a:r>
            <a:r>
              <a:rPr lang="vi-VN" sz="3600" dirty="0">
                <a:solidFill>
                  <a:prstClr val="black"/>
                </a:solidFill>
                <a:latin typeface="Times New Roman" panose="02020603050405020304" pitchFamily="18" charset="0"/>
                <a:cs typeface="Times New Roman" panose="02020603050405020304" pitchFamily="18" charset="0"/>
              </a:rPr>
              <a:t>ư</a:t>
            </a:r>
            <a:r>
              <a:rPr lang="en-US" sz="3600" dirty="0">
                <a:solidFill>
                  <a:prstClr val="black"/>
                </a:solidFill>
                <a:latin typeface="Times New Roman" panose="02020603050405020304" pitchFamily="18" charset="0"/>
                <a:cs typeface="Times New Roman" panose="02020603050405020304" pitchFamily="18" charset="0"/>
              </a:rPr>
              <a:t>ng </a:t>
            </a:r>
            <a:r>
              <a:rPr lang="en-US" sz="3600" dirty="0" err="1">
                <a:solidFill>
                  <a:prstClr val="black"/>
                </a:solidFill>
                <a:latin typeface="Times New Roman" panose="02020603050405020304" pitchFamily="18" charset="0"/>
                <a:cs typeface="Times New Roman" panose="02020603050405020304" pitchFamily="18" charset="0"/>
              </a:rPr>
              <a:t>khi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Bé</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buồn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Thấy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mẹ</a:t>
            </a:r>
            <a:r>
              <a:rPr lang="en-US" sz="3600" dirty="0">
                <a:solidFill>
                  <a:prstClr val="black"/>
                </a:solidFill>
                <a:latin typeface="Times New Roman" panose="02020603050405020304" pitchFamily="18" charset="0"/>
                <a:cs typeface="Times New Roman" panose="02020603050405020304" pitchFamily="18" charset="0"/>
              </a:rPr>
              <a:t> lo </a:t>
            </a:r>
            <a:r>
              <a:rPr lang="en-US" sz="3600" dirty="0" err="1">
                <a:solidFill>
                  <a:prstClr val="black"/>
                </a:solidFill>
                <a:latin typeface="Times New Roman" panose="02020603050405020304" pitchFamily="18" charset="0"/>
                <a:cs typeface="Times New Roman" panose="02020603050405020304" pitchFamily="18" charset="0"/>
              </a:rPr>
              <a:t>lắng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hỏi</a:t>
            </a:r>
            <a:r>
              <a:rPr lang="en-US" sz="3600" dirty="0">
                <a:solidFill>
                  <a:prstClr val="black"/>
                </a:solidFill>
                <a:latin typeface="Times New Roman" panose="02020603050405020304" pitchFamily="18" charset="0"/>
                <a:cs typeface="Times New Roman" panose="02020603050405020304" pitchFamily="18" charset="0"/>
              </a:rPr>
              <a:t>:</a:t>
            </a:r>
          </a:p>
          <a:p>
            <a:pPr lvl="0" algn="just">
              <a:spcBef>
                <a:spcPts val="800"/>
              </a:spcBef>
              <a:spcAft>
                <a:spcPts val="600"/>
              </a:spcAft>
              <a:defRPr/>
            </a:pPr>
            <a:r>
              <a:rPr lang="vi-VN" sz="3600" dirty="0" smtClean="0">
                <a:solidFill>
                  <a:prstClr val="black"/>
                </a:solidFill>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Con </a:t>
            </a:r>
            <a:r>
              <a:rPr lang="en-US" sz="3600" dirty="0" err="1">
                <a:solidFill>
                  <a:prstClr val="black"/>
                </a:solidFill>
                <a:latin typeface="Times New Roman" panose="02020603050405020304" pitchFamily="18" charset="0"/>
                <a:cs typeface="Times New Roman" panose="02020603050405020304" pitchFamily="18" charset="0"/>
              </a:rPr>
              <a:t>muốn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mẹ</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giúp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nào</a:t>
            </a:r>
            <a:r>
              <a:rPr lang="en-US" sz="3600" dirty="0">
                <a:solidFill>
                  <a:prstClr val="black"/>
                </a:solidFill>
                <a:latin typeface="Times New Roman" panose="02020603050405020304" pitchFamily="18" charset="0"/>
                <a:cs typeface="Times New Roman" panose="02020603050405020304" pitchFamily="18" charset="0"/>
              </a:rPr>
              <a:t>?</a:t>
            </a:r>
          </a:p>
          <a:p>
            <a:pPr lvl="0" algn="just">
              <a:spcBef>
                <a:spcPts val="800"/>
              </a:spcBef>
              <a:spcAft>
                <a:spcPts val="600"/>
              </a:spcAft>
              <a:defRPr/>
            </a:pPr>
            <a:r>
              <a:rPr lang="vi-VN" sz="3600" dirty="0" smtClean="0">
                <a:solidFill>
                  <a:prstClr val="black"/>
                </a:solidFill>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Con </a:t>
            </a:r>
            <a:r>
              <a:rPr lang="en-US" sz="3600" dirty="0" err="1">
                <a:solidFill>
                  <a:prstClr val="black"/>
                </a:solidFill>
                <a:latin typeface="Times New Roman" panose="02020603050405020304" pitchFamily="18" charset="0"/>
                <a:cs typeface="Times New Roman" panose="02020603050405020304" pitchFamily="18" charset="0"/>
              </a:rPr>
              <a:t>nhớ</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Cún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mẹ</a:t>
            </a:r>
            <a:r>
              <a:rPr lang="en-US" sz="3600" dirty="0">
                <a:solidFill>
                  <a:prstClr val="black"/>
                </a:solidFill>
                <a:latin typeface="Times New Roman" panose="02020603050405020304" pitchFamily="18" charset="0"/>
                <a:cs typeface="Times New Roman" panose="02020603050405020304" pitchFamily="18" charset="0"/>
              </a:rPr>
              <a:t> ạ!</a:t>
            </a:r>
            <a:endParaRPr lang="vi-VN" sz="3600" dirty="0">
              <a:solidFill>
                <a:prstClr val="black"/>
              </a:solidFill>
              <a:latin typeface="Times New Roman" panose="02020603050405020304" pitchFamily="18" charset="0"/>
              <a:cs typeface="Times New Roman" panose="02020603050405020304" pitchFamily="18" charset="0"/>
            </a:endParaRPr>
          </a:p>
        </p:txBody>
      </p:sp>
      <p:sp>
        <p:nvSpPr>
          <p:cNvPr id="7" name="Flowchart: Terminator 14">
            <a:extLst>
              <a:ext uri="{FF2B5EF4-FFF2-40B4-BE49-F238E27FC236}">
                <a16:creationId xmlns:a16="http://schemas.microsoft.com/office/drawing/2014/main" id="{192089BD-8EB8-4AA3-9B37-9D58E02CD52B}"/>
              </a:ext>
            </a:extLst>
          </p:cNvPr>
          <p:cNvSpPr/>
          <p:nvPr/>
        </p:nvSpPr>
        <p:spPr>
          <a:xfrm>
            <a:off x="3577619" y="200689"/>
            <a:ext cx="4808343" cy="78482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Times New Roman" panose="02020603050405020304" pitchFamily="18" charset="0"/>
                <a:cs typeface="Times New Roman" panose="02020603050405020304" pitchFamily="18" charset="0"/>
              </a:rPr>
              <a:t>LUYỆN ĐỌC </a:t>
            </a:r>
            <a:r>
              <a:rPr lang="en-US" sz="4000" b="1" dirty="0">
                <a:solidFill>
                  <a:sysClr val="windowText" lastClr="000000"/>
                </a:solidFill>
                <a:latin typeface="Times New Roman" panose="02020603050405020304" pitchFamily="18" charset="0"/>
                <a:cs typeface="Times New Roman" panose="02020603050405020304" pitchFamily="18" charset="0"/>
              </a:rPr>
              <a:t> </a:t>
            </a:r>
            <a:r>
              <a:rPr lang="en-US" sz="4400" b="1" dirty="0">
                <a:solidFill>
                  <a:sysClr val="windowText" lastClr="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0081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1464</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Times New Roman</vt:lpstr>
      <vt:lpstr>UTM Avo</vt:lpstr>
      <vt:lpstr>Arial</vt:lpstr>
      <vt:lpstr>inpin heiti</vt:lpstr>
      <vt:lpstr>Calibri</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MSI</cp:lastModifiedBy>
  <cp:revision>84</cp:revision>
  <dcterms:created xsi:type="dcterms:W3CDTF">2021-11-01T08:16:43Z</dcterms:created>
  <dcterms:modified xsi:type="dcterms:W3CDTF">2025-02-09T14:43:44Z</dcterms:modified>
</cp:coreProperties>
</file>