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5" r:id="rId2"/>
    <p:sldId id="256" r:id="rId3"/>
    <p:sldId id="267" r:id="rId4"/>
    <p:sldId id="268" r:id="rId5"/>
    <p:sldId id="269" r:id="rId6"/>
    <p:sldId id="270" r:id="rId7"/>
    <p:sldId id="272" r:id="rId8"/>
    <p:sldId id="281" r:id="rId9"/>
    <p:sldId id="260" r:id="rId10"/>
    <p:sldId id="273" r:id="rId11"/>
    <p:sldId id="274" r:id="rId12"/>
    <p:sldId id="275" r:id="rId13"/>
    <p:sldId id="277" r:id="rId14"/>
    <p:sldId id="282" r:id="rId15"/>
    <p:sldId id="279" r:id="rId16"/>
    <p:sldId id="266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E7B"/>
    <a:srgbClr val="F2A550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0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2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7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0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69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0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6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7D4DEF6-956B-4639-A663-CEB279E655E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97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B3420B-D711-4363-A23A-A46A7F08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97"/>
            <a:ext cx="12191999" cy="6842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0D40C-F43D-45EF-A5D0-437E830873CC}"/>
              </a:ext>
            </a:extLst>
          </p:cNvPr>
          <p:cNvSpPr txBox="1"/>
          <p:nvPr/>
        </p:nvSpPr>
        <p:spPr>
          <a:xfrm>
            <a:off x="3271706" y="187074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19765-6FFF-4316-8154-B3861491E034}"/>
              </a:ext>
            </a:extLst>
          </p:cNvPr>
          <p:cNvSpPr txBox="1"/>
          <p:nvPr/>
        </p:nvSpPr>
        <p:spPr>
          <a:xfrm>
            <a:off x="4903129" y="2057657"/>
            <a:ext cx="1947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4D3FD-5B50-419B-BD97-24E4585AF470}"/>
              </a:ext>
            </a:extLst>
          </p:cNvPr>
          <p:cNvSpPr txBox="1"/>
          <p:nvPr/>
        </p:nvSpPr>
        <p:spPr>
          <a:xfrm>
            <a:off x="1527280" y="2952454"/>
            <a:ext cx="9288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751894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713798" y="228760"/>
            <a:ext cx="829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961233" y="1120734"/>
            <a:ext cx="6531875" cy="3540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5D9B6-AC55-4498-80E1-C40431564CE9}"/>
              </a:ext>
            </a:extLst>
          </p:cNvPr>
          <p:cNvSpPr txBox="1"/>
          <p:nvPr/>
        </p:nvSpPr>
        <p:spPr>
          <a:xfrm>
            <a:off x="782744" y="4789053"/>
            <a:ext cx="8175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524C1-7164-4183-81BE-53A4829D6DB0}"/>
              </a:ext>
            </a:extLst>
          </p:cNvPr>
          <p:cNvSpPr txBox="1"/>
          <p:nvPr/>
        </p:nvSpPr>
        <p:spPr>
          <a:xfrm>
            <a:off x="782743" y="5341896"/>
            <a:ext cx="11026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8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606313" y="278071"/>
            <a:ext cx="829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830062" y="1097827"/>
            <a:ext cx="6531875" cy="3540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FAB42-CBF5-4BFA-AA82-1846945081A3}"/>
              </a:ext>
            </a:extLst>
          </p:cNvPr>
          <p:cNvSpPr txBox="1"/>
          <p:nvPr/>
        </p:nvSpPr>
        <p:spPr>
          <a:xfrm>
            <a:off x="774355" y="4866348"/>
            <a:ext cx="848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0D178-6409-4C85-8280-2620A017A1E4}"/>
              </a:ext>
            </a:extLst>
          </p:cNvPr>
          <p:cNvSpPr txBox="1"/>
          <p:nvPr/>
        </p:nvSpPr>
        <p:spPr>
          <a:xfrm>
            <a:off x="1116110" y="5451123"/>
            <a:ext cx="9959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3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313966"/>
            <a:ext cx="1146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D6CB5-2689-47D3-981C-057120B91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098" r="10386" b="59755"/>
          <a:stretch/>
        </p:blipFill>
        <p:spPr>
          <a:xfrm>
            <a:off x="4571999" y="1112654"/>
            <a:ext cx="6987550" cy="372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2BD0B-1D3D-4AE0-94B0-D11BB60BC505}"/>
              </a:ext>
            </a:extLst>
          </p:cNvPr>
          <p:cNvSpPr txBox="1"/>
          <p:nvPr/>
        </p:nvSpPr>
        <p:spPr>
          <a:xfrm>
            <a:off x="205274" y="2375111"/>
            <a:ext cx="4338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B1953-E2C1-47E1-8FB1-4D690C10E66A}"/>
              </a:ext>
            </a:extLst>
          </p:cNvPr>
          <p:cNvSpPr txBox="1"/>
          <p:nvPr/>
        </p:nvSpPr>
        <p:spPr>
          <a:xfrm>
            <a:off x="427838" y="4989213"/>
            <a:ext cx="10884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14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65813" y="742898"/>
            <a:ext cx="116603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Phòng Giáo Dục Và Đào Tạo quận Thanh Xuân">
            <a:extLst>
              <a:ext uri="{FF2B5EF4-FFF2-40B4-BE49-F238E27FC236}">
                <a16:creationId xmlns:a16="http://schemas.microsoft.com/office/drawing/2014/main" id="{E2F369D4-5B73-4DC8-8D10-861E1B3D30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93" y="1998152"/>
            <a:ext cx="3125598" cy="2910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1652315" y="5286469"/>
            <a:ext cx="888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187689" y="1002725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476503" y="1836172"/>
            <a:ext cx="111892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5930B-E072-41CA-B2EA-6EA9BA43A144}"/>
              </a:ext>
            </a:extLst>
          </p:cNvPr>
          <p:cNvSpPr txBox="1"/>
          <p:nvPr/>
        </p:nvSpPr>
        <p:spPr>
          <a:xfrm>
            <a:off x="476503" y="3384630"/>
            <a:ext cx="114147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2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7223F01D-A642-4198-A3D8-E112B3C5F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150975" y="2907413"/>
            <a:ext cx="40190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B099C2-3590-4167-B6E8-3F11FA38B836}"/>
              </a:ext>
            </a:extLst>
          </p:cNvPr>
          <p:cNvSpPr txBox="1"/>
          <p:nvPr/>
        </p:nvSpPr>
        <p:spPr>
          <a:xfrm>
            <a:off x="2768367" y="900723"/>
            <a:ext cx="7253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97BED-DE49-435F-8951-29135F7A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40356" r="19661" b="44942"/>
          <a:stretch/>
        </p:blipFill>
        <p:spPr>
          <a:xfrm>
            <a:off x="0" y="2039815"/>
            <a:ext cx="12191999" cy="426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5 tủ lạnh 4 cánh dưới 20 triệu chọn Hitachi, LG, Sharp hay Aqua |  websosanh.vn">
            <a:extLst>
              <a:ext uri="{FF2B5EF4-FFF2-40B4-BE49-F238E27FC236}">
                <a16:creationId xmlns:a16="http://schemas.microsoft.com/office/drawing/2014/main" id="{5B6F4608-D522-4B9C-AFCF-EB99133A72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8" y="841398"/>
            <a:ext cx="2290028" cy="240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ò Vi Sóng Panasonic 23 Lít NN-CT36HBYUE | Nguyễn Kim">
            <a:extLst>
              <a:ext uri="{FF2B5EF4-FFF2-40B4-BE49-F238E27FC236}">
                <a16:creationId xmlns:a16="http://schemas.microsoft.com/office/drawing/2014/main" id="{16A8F455-70F4-4A21-A4AF-2725B810B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23" y="1964926"/>
            <a:ext cx="1660851" cy="134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 nuong da nang dang thung">
            <a:extLst>
              <a:ext uri="{FF2B5EF4-FFF2-40B4-BE49-F238E27FC236}">
                <a16:creationId xmlns:a16="http://schemas.microsoft.com/office/drawing/2014/main" id="{77393E18-FFBB-422B-9653-E0FA21C9B8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01" y="841398"/>
            <a:ext cx="2790571" cy="214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iường Ngủ Giá Rẻ Quận 2 | Giường Ngủ Giá Rẻ">
            <a:extLst>
              <a:ext uri="{FF2B5EF4-FFF2-40B4-BE49-F238E27FC236}">
                <a16:creationId xmlns:a16="http://schemas.microsoft.com/office/drawing/2014/main" id="{9872D454-F114-4098-B3AA-6182BFE8DEF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3615657"/>
            <a:ext cx="4221577" cy="25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🖼️">
            <a:extLst>
              <a:ext uri="{FF2B5EF4-FFF2-40B4-BE49-F238E27FC236}">
                <a16:creationId xmlns:a16="http://schemas.microsoft.com/office/drawing/2014/main" id="{E0AA5CAB-FE84-4999-97F2-16B66E6FE9E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99" y="1556362"/>
            <a:ext cx="3173836" cy="30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ủ để giày dép đa năng, tủ giày TUR005 | Tiki">
            <a:extLst>
              <a:ext uri="{FF2B5EF4-FFF2-40B4-BE49-F238E27FC236}">
                <a16:creationId xmlns:a16="http://schemas.microsoft.com/office/drawing/2014/main" id="{305FB2B4-FBB1-47CF-9B9D-8952C331D8B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44" y="3070371"/>
            <a:ext cx="2657714" cy="2701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15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ửa chữa tivi giá rẻ tại Hải Phòng">
            <a:extLst>
              <a:ext uri="{FF2B5EF4-FFF2-40B4-BE49-F238E27FC236}">
                <a16:creationId xmlns:a16="http://schemas.microsoft.com/office/drawing/2014/main" id="{1C06B485-3C0D-4E21-880D-92ED158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2" y="945009"/>
            <a:ext cx="3607815" cy="2821973"/>
          </a:xfrm>
          <a:prstGeom prst="rect">
            <a:avLst/>
          </a:prstGeom>
          <a:noFill/>
        </p:spPr>
      </p:pic>
      <p:pic>
        <p:nvPicPr>
          <p:cNvPr id="11" name="Picture 10" descr="Káº¿t quáº£ hÃ¬nh áº£nh cho bÃ n gháº¿ gá»">
            <a:extLst>
              <a:ext uri="{FF2B5EF4-FFF2-40B4-BE49-F238E27FC236}">
                <a16:creationId xmlns:a16="http://schemas.microsoft.com/office/drawing/2014/main" id="{CF8790B9-82B5-4E10-AFE5-CDD7C377B7C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0713" y="3766982"/>
            <a:ext cx="4058241" cy="23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ỏ túi kinh nghiệm chọn mua tủ quần áo gỗ ép chất lượng">
            <a:extLst>
              <a:ext uri="{FF2B5EF4-FFF2-40B4-BE49-F238E27FC236}">
                <a16:creationId xmlns:a16="http://schemas.microsoft.com/office/drawing/2014/main" id="{02BEFC70-8982-4036-AB6D-5C70E1869C5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46" y="945009"/>
            <a:ext cx="3979178" cy="47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áº¿t quáº£ hÃ¬nh áº£nh cho mÃ¡y giáº·t">
            <a:extLst>
              <a:ext uri="{FF2B5EF4-FFF2-40B4-BE49-F238E27FC236}">
                <a16:creationId xmlns:a16="http://schemas.microsoft.com/office/drawing/2014/main" id="{B5B70AC6-7B55-4164-BB85-DFAA7B0354A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91" y="922790"/>
            <a:ext cx="2679932" cy="28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ọ hoa Bát Tràng- Lọ khắc nổi xoài nhỏ xanh ngọc">
            <a:extLst>
              <a:ext uri="{FF2B5EF4-FFF2-40B4-BE49-F238E27FC236}">
                <a16:creationId xmlns:a16="http://schemas.microsoft.com/office/drawing/2014/main" id="{72C80A1A-F68C-4AE5-892F-1544A4078F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98" y="1124954"/>
            <a:ext cx="2252881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ộ bát đĩa Bát Tràng vẽ hoa phù dung 27 món - Gốm Sứ Bát Tràng">
            <a:extLst>
              <a:ext uri="{FF2B5EF4-FFF2-40B4-BE49-F238E27FC236}">
                <a16:creationId xmlns:a16="http://schemas.microsoft.com/office/drawing/2014/main" id="{51708A82-8DA9-4E2B-BC91-4ACD99E48A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3" y="1070011"/>
            <a:ext cx="2997500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áy ép trái cây , máy ép chậm Linnuo của Đức bán ở Hải Phòng">
            <a:extLst>
              <a:ext uri="{FF2B5EF4-FFF2-40B4-BE49-F238E27FC236}">
                <a16:creationId xmlns:a16="http://schemas.microsoft.com/office/drawing/2014/main" id="{E44706CD-31BB-4152-AD1E-2FAE25330A8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66" y="3808602"/>
            <a:ext cx="2252882" cy="25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ộ ấm chén Bát Tràng men hỏa biến dáng trống màu xanh M8">
            <a:extLst>
              <a:ext uri="{FF2B5EF4-FFF2-40B4-BE49-F238E27FC236}">
                <a16:creationId xmlns:a16="http://schemas.microsoft.com/office/drawing/2014/main" id="{3656FCB9-7BCC-4909-BF8E-7E1F8A75D50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2" y="4108712"/>
            <a:ext cx="3456099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hậu nhựa tròn 10,5L cao cấp của Thái Lan,nhập khẩu giá rẻ">
            <a:extLst>
              <a:ext uri="{FF2B5EF4-FFF2-40B4-BE49-F238E27FC236}">
                <a16:creationId xmlns:a16="http://schemas.microsoft.com/office/drawing/2014/main" id="{BA13CB6D-86B2-4D35-91C0-985362C32F8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28" y="3808602"/>
            <a:ext cx="2930387" cy="24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Bàn là hơi nước Philips GC2990 chất lượng tốt giá rẻ tại Sơn Hùng">
            <a:extLst>
              <a:ext uri="{FF2B5EF4-FFF2-40B4-BE49-F238E27FC236}">
                <a16:creationId xmlns:a16="http://schemas.microsoft.com/office/drawing/2014/main" id="{3EF0D464-7E0C-4D84-9934-288CBC8A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46" y="1504121"/>
            <a:ext cx="2040671" cy="1796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315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2BFCA24-9A12-4C68-B052-54AACED131D3}"/>
              </a:ext>
            </a:extLst>
          </p:cNvPr>
          <p:cNvSpPr txBox="1"/>
          <p:nvPr/>
        </p:nvSpPr>
        <p:spPr>
          <a:xfrm>
            <a:off x="1444020" y="1254022"/>
            <a:ext cx="698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444020" y="2002571"/>
            <a:ext cx="623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4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F6692D2-687F-4FE6-AA32-4A881585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A4D3FD-5B50-419B-BD97-24E4585AF470}"/>
              </a:ext>
            </a:extLst>
          </p:cNvPr>
          <p:cNvSpPr txBox="1"/>
          <p:nvPr/>
        </p:nvSpPr>
        <p:spPr>
          <a:xfrm>
            <a:off x="1451618" y="2433708"/>
            <a:ext cx="9288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5255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249023" y="271147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39&quot;&gt;&lt;property id=&quot;20148&quot; value=&quot;5&quot;/&gt;&lt;property id=&quot;20300&quot; value=&quot;Slide 9&quot;/&gt;&lt;property id=&quot;20307&quot; value=&quot;260&quot;/&gt;&lt;/object&gt;&lt;object type=&quot;3&quot; unique_id=&quot;10156&quot;&gt;&lt;property id=&quot;20148&quot; value=&quot;5&quot;/&gt;&lt;property id=&quot;20300&quot; value=&quot;Slide 1&quot;/&gt;&lt;property id=&quot;20307&quot; value=&quot;265&quot;/&gt;&lt;/object&gt;&lt;object type=&quot;3&quot; unique_id=&quot;10193&quot;&gt;&lt;property id=&quot;20148&quot; value=&quot;5&quot;/&gt;&lt;property id=&quot;20300&quot; value=&quot;Slide 15&quot;/&gt;&lt;property id=&quot;20307&quot; value=&quot;266&quot;/&gt;&lt;/object&gt;&lt;object type=&quot;3&quot; unique_id=&quot;10324&quot;&gt;&lt;property id=&quot;20148&quot; value=&quot;5&quot;/&gt;&lt;property id=&quot;20300&quot; value=&quot;Slide 3&quot;/&gt;&lt;property id=&quot;20307&quot; value=&quot;267&quot;/&gt;&lt;/object&gt;&lt;object type=&quot;3&quot; unique_id=&quot;10381&quot;&gt;&lt;property id=&quot;20148&quot; value=&quot;5&quot;/&gt;&lt;property id=&quot;20300&quot; value=&quot;Slide 4&quot;/&gt;&lt;property id=&quot;20307&quot; value=&quot;268&quot;/&gt;&lt;/object&gt;&lt;object type=&quot;3&quot; unique_id=&quot;10453&quot;&gt;&lt;property id=&quot;20148&quot; value=&quot;5&quot;/&gt;&lt;property id=&quot;20300&quot; value=&quot;Slide 5&quot;/&gt;&lt;property id=&quot;20307&quot; value=&quot;269&quot;/&gt;&lt;/object&gt;&lt;object type=&quot;3&quot; unique_id=&quot;10454&quot;&gt;&lt;property id=&quot;20148&quot; value=&quot;5&quot;/&gt;&lt;property id=&quot;20300&quot; value=&quot;Slide 6&quot;/&gt;&lt;property id=&quot;20307&quot; value=&quot;270&quot;/&gt;&lt;/object&gt;&lt;object type=&quot;3&quot; unique_id=&quot;10536&quot;&gt;&lt;property id=&quot;20148&quot; value=&quot;5&quot;/&gt;&lt;property id=&quot;20300&quot; value=&quot;Slide 7&quot;/&gt;&lt;property id=&quot;20307&quot; value=&quot;272&quot;/&gt;&lt;/object&gt;&lt;object type=&quot;3&quot; unique_id=&quot;10537&quot;&gt;&lt;property id=&quot;20148&quot; value=&quot;5&quot;/&gt;&lt;property id=&quot;20300&quot; value=&quot;Slide 10&quot;/&gt;&lt;property id=&quot;20307&quot; value=&quot;273&quot;/&gt;&lt;/object&gt;&lt;object type=&quot;3&quot; unique_id=&quot;10538&quot;&gt;&lt;property id=&quot;20148&quot; value=&quot;5&quot;/&gt;&lt;property id=&quot;20300&quot; value=&quot;Slide 11&quot;/&gt;&lt;property id=&quot;20307&quot; value=&quot;274&quot;/&gt;&lt;/object&gt;&lt;object type=&quot;3&quot; unique_id=&quot;10649&quot;&gt;&lt;property id=&quot;20148&quot; value=&quot;5&quot;/&gt;&lt;property id=&quot;20300&quot; value=&quot;Slide 12&quot;/&gt;&lt;property id=&quot;20307&quot; value=&quot;275&quot;/&gt;&lt;/object&gt;&lt;object type=&quot;3&quot; unique_id=&quot;10814&quot;&gt;&lt;property id=&quot;20148&quot; value=&quot;5&quot;/&gt;&lt;property id=&quot;20300&quot; value=&quot;Slide 13&quot;/&gt;&lt;property id=&quot;20307&quot; value=&quot;277&quot;/&gt;&lt;/object&gt;&lt;object type=&quot;3&quot; unique_id=&quot;11124&quot;&gt;&lt;property id=&quot;20148&quot; value=&quot;5&quot;/&gt;&lt;property id=&quot;20300&quot; value=&quot;Slide 14&quot;/&gt;&lt;property id=&quot;20307&quot; value=&quot;279&quot;/&gt;&lt;/object&gt;&lt;object type=&quot;3&quot; unique_id=&quot;11125&quot;&gt;&lt;property id=&quot;20148&quot; value=&quot;5&quot;/&gt;&lt;property id=&quot;20300&quot; value=&quot;Slide 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257</TotalTime>
  <Words>347</Words>
  <Application>Microsoft Office PowerPoint</Application>
  <PresentationFormat>Widescreen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nguyen</dc:creator>
  <cp:lastModifiedBy>MSI</cp:lastModifiedBy>
  <cp:revision>39</cp:revision>
  <dcterms:created xsi:type="dcterms:W3CDTF">2021-07-19T12:17:18Z</dcterms:created>
  <dcterms:modified xsi:type="dcterms:W3CDTF">2025-02-12T14:35:32Z</dcterms:modified>
</cp:coreProperties>
</file>