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51" r:id="rId2"/>
    <p:sldId id="352" r:id="rId3"/>
    <p:sldId id="327" r:id="rId4"/>
    <p:sldId id="345" r:id="rId5"/>
    <p:sldId id="346" r:id="rId6"/>
    <p:sldId id="347" r:id="rId7"/>
    <p:sldId id="348" r:id="rId8"/>
    <p:sldId id="349" r:id="rId9"/>
    <p:sldId id="350" r:id="rId10"/>
    <p:sldId id="333" r:id="rId11"/>
    <p:sldId id="294" r:id="rId12"/>
    <p:sldId id="334" r:id="rId13"/>
    <p:sldId id="341" r:id="rId14"/>
    <p:sldId id="337" r:id="rId15"/>
    <p:sldId id="338" r:id="rId16"/>
    <p:sldId id="339" r:id="rId17"/>
    <p:sldId id="340" r:id="rId18"/>
    <p:sldId id="335" r:id="rId19"/>
  </p:sldIdLst>
  <p:sldSz cx="12192000" cy="6858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92D050"/>
    <a:srgbClr val="00B0F0"/>
    <a:srgbClr val="FFC000"/>
    <a:srgbClr val="FF8119"/>
    <a:srgbClr val="FF7707"/>
    <a:srgbClr val="FFAF6C"/>
    <a:srgbClr val="FFFFFF"/>
    <a:srgbClr val="FFFF99"/>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79" autoAdjust="0"/>
    <p:restoredTop sz="92615" autoAdjust="0"/>
  </p:normalViewPr>
  <p:slideViewPr>
    <p:cSldViewPr snapToGrid="0">
      <p:cViewPr varScale="1">
        <p:scale>
          <a:sx n="77" d="100"/>
          <a:sy n="77" d="100"/>
        </p:scale>
        <p:origin x="62" y="22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8B27D-DEBB-4E30-8071-9F32B71333DE}" type="datetimeFigureOut">
              <a:rPr lang="en-US" smtClean="0"/>
              <a:t>2/9/2025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DAA26-E148-46EF-9F03-4E1981EEB57E}" type="slidenum">
              <a:rPr lang="en-US" smtClean="0"/>
              <a:t>‹#›</a:t>
            </a:fld>
            <a:endParaRPr lang="en-US"/>
          </a:p>
        </p:txBody>
      </p:sp>
    </p:spTree>
    <p:extLst>
      <p:ext uri="{BB962C8B-B14F-4D97-AF65-F5344CB8AC3E}">
        <p14:creationId xmlns:p14="http://schemas.microsoft.com/office/powerpoint/2010/main" val="65683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extLst>
      <p:ext uri="{BB962C8B-B14F-4D97-AF65-F5344CB8AC3E}">
        <p14:creationId xmlns:p14="http://schemas.microsoft.com/office/powerpoint/2010/main" val="242344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extLst>
      <p:ext uri="{BB962C8B-B14F-4D97-AF65-F5344CB8AC3E}">
        <p14:creationId xmlns:p14="http://schemas.microsoft.com/office/powerpoint/2010/main" val="33691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endParaRPr dirty="0"/>
          </a:p>
        </p:txBody>
      </p:sp>
    </p:spTree>
    <p:extLst>
      <p:ext uri="{BB962C8B-B14F-4D97-AF65-F5344CB8AC3E}">
        <p14:creationId xmlns:p14="http://schemas.microsoft.com/office/powerpoint/2010/main" val="228531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endParaRPr dirty="0"/>
          </a:p>
        </p:txBody>
      </p:sp>
    </p:spTree>
    <p:extLst>
      <p:ext uri="{BB962C8B-B14F-4D97-AF65-F5344CB8AC3E}">
        <p14:creationId xmlns:p14="http://schemas.microsoft.com/office/powerpoint/2010/main" val="30223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endParaRPr dirty="0"/>
          </a:p>
        </p:txBody>
      </p:sp>
    </p:spTree>
    <p:extLst>
      <p:ext uri="{BB962C8B-B14F-4D97-AF65-F5344CB8AC3E}">
        <p14:creationId xmlns:p14="http://schemas.microsoft.com/office/powerpoint/2010/main" val="11061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endParaRPr dirty="0"/>
          </a:p>
        </p:txBody>
      </p:sp>
    </p:spTree>
    <p:extLst>
      <p:ext uri="{BB962C8B-B14F-4D97-AF65-F5344CB8AC3E}">
        <p14:creationId xmlns:p14="http://schemas.microsoft.com/office/powerpoint/2010/main" val="1431234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endParaRPr dirty="0"/>
          </a:p>
        </p:txBody>
      </p:sp>
    </p:spTree>
    <p:extLst>
      <p:ext uri="{BB962C8B-B14F-4D97-AF65-F5344CB8AC3E}">
        <p14:creationId xmlns:p14="http://schemas.microsoft.com/office/powerpoint/2010/main" val="58574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endParaRPr dirty="0"/>
          </a:p>
        </p:txBody>
      </p:sp>
    </p:spTree>
    <p:extLst>
      <p:ext uri="{BB962C8B-B14F-4D97-AF65-F5344CB8AC3E}">
        <p14:creationId xmlns:p14="http://schemas.microsoft.com/office/powerpoint/2010/main" val="3973584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2/9/2025</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8AD11223-96EF-4329-A73E-B99823A47DBB}"/>
              </a:ext>
            </a:extLst>
          </p:cNvPr>
          <p:cNvSpPr/>
          <p:nvPr userDrawn="1"/>
        </p:nvSpPr>
        <p:spPr>
          <a:xfrm>
            <a:off x="10972800" y="0"/>
            <a:ext cx="1447800" cy="140970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296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56589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2/9/2025</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98786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8417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9"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2/9/2025</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
        <p:nvSpPr>
          <p:cNvPr id="11" name="Oval 10">
            <a:extLst>
              <a:ext uri="{FF2B5EF4-FFF2-40B4-BE49-F238E27FC236}">
                <a16:creationId xmlns:a16="http://schemas.microsoft.com/office/drawing/2014/main" id="{8AD11223-96EF-4329-A73E-B99823A47DBB}"/>
              </a:ext>
            </a:extLst>
          </p:cNvPr>
          <p:cNvSpPr/>
          <p:nvPr userDrawn="1"/>
        </p:nvSpPr>
        <p:spPr>
          <a:xfrm>
            <a:off x="10628311" y="153591"/>
            <a:ext cx="1447800" cy="1409700"/>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6656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CA6DE69D-A7EE-4D55-AB83-E9E0448BC2CC}" type="datetime1">
              <a:rPr lang="en-US" smtClean="0"/>
              <a:t>2/9/2025</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952187DD-1B37-4B19-9E52-9A4211092FF7}" type="datetime1">
              <a:rPr lang="en-US" smtClean="0"/>
              <a:t>2/9/2025</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CBB1E393-F139-4437-A81C-86BE25AA2FCB}" type="datetime1">
              <a:rPr lang="en-US" smtClean="0"/>
              <a:t>2/9/2025</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61A9B-6D0A-4353-BFF8-564EB26CF951}" type="datetime1">
              <a:rPr lang="en-US" smtClean="0"/>
              <a:t>2/9/2025</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49" r:id="rId6"/>
    <p:sldLayoutId id="2147483655" r:id="rId7"/>
    <p:sldLayoutId id="214748365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3.png"/><Relationship Id="rId3" Type="http://schemas.openxmlformats.org/officeDocument/2006/relationships/slideLayout" Target="../slideLayouts/slideLayout3.xml"/><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jpg"/><Relationship Id="rId10" Type="http://schemas.openxmlformats.org/officeDocument/2006/relationships/image" Target="../media/image20.png"/><Relationship Id="rId4" Type="http://schemas.openxmlformats.org/officeDocument/2006/relationships/notesSlide" Target="../notesSlides/notesSlide2.xml"/><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7.xml"/><Relationship Id="rId3" Type="http://schemas.openxmlformats.org/officeDocument/2006/relationships/slide" Target="slide10.xml"/><Relationship Id="rId7" Type="http://schemas.openxmlformats.org/officeDocument/2006/relationships/image" Target="../media/image20.png"/><Relationship Id="rId12" Type="http://schemas.openxmlformats.org/officeDocument/2006/relationships/slide" Target="slide6.xml"/><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5.png"/><Relationship Id="rId15" Type="http://schemas.openxmlformats.org/officeDocument/2006/relationships/slide" Target="slide9.xml"/><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 y="3289300"/>
            <a:ext cx="121920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7"/>
          <p:cNvSpPr txBox="1"/>
          <p:nvPr/>
        </p:nvSpPr>
        <p:spPr>
          <a:xfrm>
            <a:off x="3840164" y="2501940"/>
            <a:ext cx="2447925" cy="434975"/>
          </a:xfrm>
          <a:prstGeom prst="rect">
            <a:avLst/>
          </a:prstGeom>
          <a:noFill/>
        </p:spPr>
        <p:txBody>
          <a:bodyPr lIns="0" tIns="0" rIns="0" bIns="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1389" y="4054475"/>
            <a:ext cx="3498851"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973" y="-637799"/>
            <a:ext cx="2096379" cy="2268995"/>
          </a:xfrm>
          <a:prstGeom prst="rect">
            <a:avLst/>
          </a:prstGeom>
        </p:spPr>
      </p:pic>
      <p:pic>
        <p:nvPicPr>
          <p:cNvPr id="9"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5543" y="214581"/>
            <a:ext cx="1694696" cy="2161906"/>
          </a:xfrm>
          <a:prstGeom prst="rect">
            <a:avLst/>
          </a:prstGeom>
        </p:spPr>
      </p:pic>
      <p:pic>
        <p:nvPicPr>
          <p:cNvPr id="11" name="1"/>
          <p:cNvPicPr>
            <a:picLocks noChangeAspect="1"/>
          </p:cNvPicPr>
          <p:nvPr/>
        </p:nvPicPr>
        <p:blipFill>
          <a:blip r:embed="rId6" cstate="email"/>
          <a:stretch>
            <a:fillRect/>
          </a:stretch>
        </p:blipFill>
        <p:spPr>
          <a:xfrm flipH="1">
            <a:off x="26" y="1"/>
            <a:ext cx="4355559" cy="1736300"/>
          </a:xfrm>
          <a:prstGeom prst="rect">
            <a:avLst/>
          </a:prstGeom>
        </p:spPr>
      </p:pic>
      <p:sp>
        <p:nvSpPr>
          <p:cNvPr id="10" name="Rectangle 9">
            <a:extLst>
              <a:ext uri="{FF2B5EF4-FFF2-40B4-BE49-F238E27FC236}">
                <a16:creationId xmlns:a16="http://schemas.microsoft.com/office/drawing/2014/main" id="{BDA144B1-BC48-4FB5-81A0-5EEE0F41D92F}"/>
              </a:ext>
            </a:extLst>
          </p:cNvPr>
          <p:cNvSpPr/>
          <p:nvPr/>
        </p:nvSpPr>
        <p:spPr>
          <a:xfrm>
            <a:off x="1211780" y="803518"/>
            <a:ext cx="9746164" cy="3831818"/>
          </a:xfrm>
          <a:prstGeom prst="rect">
            <a:avLst/>
          </a:prstGeom>
        </p:spPr>
        <p:txBody>
          <a:bodyPr wrap="square">
            <a:spAutoFit/>
          </a:bodyPr>
          <a:lstStyle/>
          <a:p>
            <a:pPr algn="ctr" defTabSz="914286">
              <a:lnSpc>
                <a:spcPct val="150000"/>
              </a:lnSpc>
              <a:defRPr/>
            </a:pPr>
            <a:r>
              <a:rPr lang="en-US" sz="5400" b="1" dirty="0" err="1">
                <a:solidFill>
                  <a:srgbClr val="002060"/>
                </a:solidFill>
                <a:latin typeface="Times New Roman" pitchFamily="18" charset="0"/>
                <a:cs typeface="Times New Roman" pitchFamily="18" charset="0"/>
              </a:rPr>
              <a:t>Tuần</a:t>
            </a:r>
            <a:r>
              <a:rPr lang="en-US" sz="5400" b="1" dirty="0">
                <a:solidFill>
                  <a:srgbClr val="002060"/>
                </a:solidFill>
                <a:latin typeface="Times New Roman" pitchFamily="18" charset="0"/>
                <a:cs typeface="Times New Roman" pitchFamily="18" charset="0"/>
              </a:rPr>
              <a:t> 21</a:t>
            </a:r>
          </a:p>
          <a:p>
            <a:pPr algn="ctr" defTabSz="914286">
              <a:lnSpc>
                <a:spcPct val="150000"/>
              </a:lnSpc>
              <a:defRPr/>
            </a:pPr>
            <a:r>
              <a:rPr lang="en-US" sz="5400" b="1" dirty="0" err="1">
                <a:solidFill>
                  <a:srgbClr val="FF0000"/>
                </a:solidFill>
                <a:latin typeface="Times New Roman" pitchFamily="18" charset="0"/>
                <a:cs typeface="Times New Roman" pitchFamily="18" charset="0"/>
              </a:rPr>
              <a:t>Nói</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và</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nghe</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Trao</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đổi</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về</a:t>
            </a:r>
            <a:r>
              <a:rPr lang="en-US" sz="5400" b="1" dirty="0">
                <a:solidFill>
                  <a:srgbClr val="FF0000"/>
                </a:solidFill>
                <a:latin typeface="Times New Roman" pitchFamily="18" charset="0"/>
                <a:cs typeface="Times New Roman" pitchFamily="18" charset="0"/>
              </a:rPr>
              <a:t> </a:t>
            </a:r>
          </a:p>
          <a:p>
            <a:pPr algn="ctr" defTabSz="914286">
              <a:lnSpc>
                <a:spcPct val="150000"/>
              </a:lnSpc>
              <a:defRPr/>
            </a:pPr>
            <a:r>
              <a:rPr lang="en-US" sz="5400" b="1" dirty="0" err="1">
                <a:solidFill>
                  <a:srgbClr val="FF0000"/>
                </a:solidFill>
                <a:latin typeface="Times New Roman" pitchFamily="18" charset="0"/>
                <a:cs typeface="Times New Roman" pitchFamily="18" charset="0"/>
              </a:rPr>
              <a:t>cây</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hoa</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quả</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02120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340" y="-30239"/>
            <a:ext cx="9530367" cy="6858000"/>
          </a:xfrm>
          <a:prstGeom prst="rect">
            <a:avLst/>
          </a:prstGeom>
        </p:spPr>
      </p:pic>
      <p:sp>
        <p:nvSpPr>
          <p:cNvPr id="2" name="Rectangle 1"/>
          <p:cNvSpPr/>
          <p:nvPr/>
        </p:nvSpPr>
        <p:spPr>
          <a:xfrm>
            <a:off x="2221993" y="3373362"/>
            <a:ext cx="7524176" cy="954107"/>
          </a:xfrm>
          <a:prstGeom prst="rect">
            <a:avLst/>
          </a:prstGeom>
          <a:noFill/>
        </p:spPr>
        <p:txBody>
          <a:bodyPr wrap="none" lIns="121920" tIns="60960" rIns="121920" bIns="60960">
            <a:spAutoFit/>
          </a:bodyPr>
          <a:lstStyle/>
          <a:p>
            <a:pPr algn="ct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Luyện</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nói</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và</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nghe</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5667"/>
          <a:stretch/>
        </p:blipFill>
        <p:spPr>
          <a:xfrm>
            <a:off x="9529751" y="4415548"/>
            <a:ext cx="2545579" cy="2401328"/>
          </a:xfrm>
          <a:prstGeom prst="rect">
            <a:avLst/>
          </a:prstGeom>
        </p:spPr>
      </p:pic>
    </p:spTree>
    <p:extLst>
      <p:ext uri="{BB962C8B-B14F-4D97-AF65-F5344CB8AC3E}">
        <p14:creationId xmlns:p14="http://schemas.microsoft.com/office/powerpoint/2010/main" val="102965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546819" y="6343631"/>
            <a:ext cx="2743200" cy="365125"/>
          </a:xfrm>
        </p:spPr>
        <p:txBody>
          <a:bodyPr/>
          <a:lstStyle/>
          <a:p>
            <a:fld id="{9306B73E-E889-4101-943F-C932486AC50A}" type="slidenum">
              <a:rPr lang="en-US" sz="3600" smtClean="0">
                <a:solidFill>
                  <a:prstClr val="black">
                    <a:tint val="75000"/>
                  </a:prstClr>
                </a:solidFill>
                <a:latin typeface="Times New Roman" pitchFamily="18" charset="0"/>
                <a:cs typeface="Times New Roman" pitchFamily="18" charset="0"/>
              </a:rPr>
              <a:pPr/>
              <a:t>11</a:t>
            </a:fld>
            <a:endParaRPr lang="en-US" sz="3600">
              <a:solidFill>
                <a:prstClr val="black">
                  <a:tint val="75000"/>
                </a:prstClr>
              </a:solidFill>
              <a:latin typeface="Times New Roman" pitchFamily="18" charset="0"/>
              <a:cs typeface="Times New Roman" pitchFamily="18" charset="0"/>
            </a:endParaRPr>
          </a:p>
        </p:txBody>
      </p:sp>
      <p:sp>
        <p:nvSpPr>
          <p:cNvPr id="3" name="TextBox 2"/>
          <p:cNvSpPr txBox="1"/>
          <p:nvPr/>
        </p:nvSpPr>
        <p:spPr>
          <a:xfrm>
            <a:off x="458290" y="1077742"/>
            <a:ext cx="10581068" cy="646331"/>
          </a:xfrm>
          <a:prstGeom prst="rect">
            <a:avLst/>
          </a:prstGeom>
          <a:noFill/>
        </p:spPr>
        <p:txBody>
          <a:bodyPr wrap="square" rtlCol="0">
            <a:spAutoFit/>
          </a:bodyPr>
          <a:lstStyle/>
          <a:p>
            <a:r>
              <a:rPr lang="en-US" sz="3600" b="1" dirty="0">
                <a:solidFill>
                  <a:srgbClr val="0070C0"/>
                </a:solidFill>
                <a:latin typeface="Times New Roman" pitchFamily="18" charset="0"/>
                <a:cs typeface="Times New Roman" pitchFamily="18" charset="0"/>
              </a:rPr>
              <a:t>1. </a:t>
            </a:r>
            <a:r>
              <a:rPr lang="en-US" sz="3600" b="1" dirty="0" err="1">
                <a:solidFill>
                  <a:srgbClr val="0070C0"/>
                </a:solidFill>
                <a:latin typeface="Times New Roman" pitchFamily="18" charset="0"/>
                <a:cs typeface="Times New Roman" pitchFamily="18" charset="0"/>
              </a:rPr>
              <a:t>Quan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sát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tranh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ảnh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cây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hoa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quả</a:t>
            </a:r>
            <a:r>
              <a:rPr lang="en-US" sz="3600" b="1" dirty="0">
                <a:solidFill>
                  <a:srgbClr val="0070C0"/>
                </a:solidFill>
                <a:latin typeface="Times New Roman" pitchFamily="18" charset="0"/>
                <a:cs typeface="Times New Roman" pitchFamily="18" charset="0"/>
              </a:rPr>
              <a:t>):</a:t>
            </a:r>
          </a:p>
        </p:txBody>
      </p:sp>
      <p:sp>
        <p:nvSpPr>
          <p:cNvPr id="8" name="TextBox 7"/>
          <p:cNvSpPr txBox="1"/>
          <p:nvPr/>
        </p:nvSpPr>
        <p:spPr>
          <a:xfrm>
            <a:off x="458290" y="1740110"/>
            <a:ext cx="11217489" cy="2958502"/>
          </a:xfrm>
          <a:prstGeom prst="rect">
            <a:avLst/>
          </a:prstGeom>
          <a:noFill/>
        </p:spPr>
        <p:txBody>
          <a:bodyPr wrap="square" rtlCol="0">
            <a:spAutoFit/>
          </a:bodyPr>
          <a:lstStyle/>
          <a:p>
            <a:pPr marL="514350" indent="-514350">
              <a:lnSpc>
                <a:spcPct val="150000"/>
              </a:lnSpc>
              <a:buAutoNum type="alphaLcParenR"/>
            </a:pPr>
            <a:r>
              <a:rPr lang="en-US" sz="3200" dirty="0" err="1">
                <a:latin typeface="Times New Roman" pitchFamily="18" charset="0"/>
                <a:cs typeface="Times New Roman" pitchFamily="18" charset="0"/>
              </a:rPr>
              <a:t>Mang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a:p>
            <a:pPr marL="514350" indent="-514350">
              <a:lnSpc>
                <a:spcPct val="150000"/>
              </a:lnSpc>
              <a:buAutoNum type="alphaLcParenR"/>
            </a:pPr>
            <a:r>
              <a:rPr lang="en-US" sz="3200" dirty="0" err="1">
                <a:latin typeface="Times New Roman" pitchFamily="18" charset="0"/>
                <a:cs typeface="Times New Roman" pitchFamily="18" charset="0"/>
              </a:rPr>
              <a:t>Ghi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a:t>
            </a:r>
          </a:p>
          <a:p>
            <a:pPr marL="514350" indent="-514350">
              <a:lnSpc>
                <a:spcPct val="150000"/>
              </a:lnSpc>
              <a:buAutoNum type="alphaLcParenR"/>
            </a:pPr>
            <a:r>
              <a:rPr lang="en-US" sz="3200" dirty="0" err="1">
                <a:latin typeface="Times New Roman" pitchFamily="18" charset="0"/>
                <a:cs typeface="Times New Roman" pitchFamily="18" charset="0"/>
              </a:rPr>
              <a:t>Nói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a:t>
            </a:r>
          </a:p>
        </p:txBody>
      </p:sp>
      <p:sp>
        <p:nvSpPr>
          <p:cNvPr id="9" name="TextBox 8"/>
          <p:cNvSpPr txBox="1"/>
          <p:nvPr/>
        </p:nvSpPr>
        <p:spPr>
          <a:xfrm>
            <a:off x="643951" y="343942"/>
            <a:ext cx="11683215" cy="707886"/>
          </a:xfrm>
          <a:prstGeom prst="rect">
            <a:avLst/>
          </a:prstGeom>
          <a:noFill/>
        </p:spPr>
        <p:txBody>
          <a:bodyPr wrap="square" rtlCol="0">
            <a:spAutoFit/>
          </a:bodyPr>
          <a:lstStyle/>
          <a:p>
            <a:pPr algn="ctr"/>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nói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nghe</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Nói</a:t>
            </a:r>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về</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hoa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quả</a:t>
            </a:r>
            <a:endParaRPr lang="en-US" sz="4000" b="1" dirty="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580170" y="4669300"/>
            <a:ext cx="3078043" cy="2039454"/>
          </a:xfrm>
          <a:prstGeom prst="rect">
            <a:avLst/>
          </a:prstGeom>
        </p:spPr>
      </p:pic>
      <p:pic>
        <p:nvPicPr>
          <p:cNvPr id="10" name="Picture 9"/>
          <p:cNvPicPr>
            <a:picLocks noChangeAspect="1"/>
          </p:cNvPicPr>
          <p:nvPr/>
        </p:nvPicPr>
        <p:blipFill>
          <a:blip r:embed="rId3"/>
          <a:stretch>
            <a:fillRect/>
          </a:stretch>
        </p:blipFill>
        <p:spPr>
          <a:xfrm>
            <a:off x="4544276" y="4669300"/>
            <a:ext cx="2938963" cy="2080914"/>
          </a:xfrm>
          <a:prstGeom prst="rect">
            <a:avLst/>
          </a:prstGeom>
        </p:spPr>
      </p:pic>
      <p:pic>
        <p:nvPicPr>
          <p:cNvPr id="11" name="Picture 10"/>
          <p:cNvPicPr>
            <a:picLocks noChangeAspect="1"/>
          </p:cNvPicPr>
          <p:nvPr/>
        </p:nvPicPr>
        <p:blipFill>
          <a:blip r:embed="rId4"/>
          <a:stretch>
            <a:fillRect/>
          </a:stretch>
        </p:blipFill>
        <p:spPr>
          <a:xfrm>
            <a:off x="8546820" y="4514752"/>
            <a:ext cx="2743200" cy="2194002"/>
          </a:xfrm>
          <a:prstGeom prst="rect">
            <a:avLst/>
          </a:prstGeom>
        </p:spPr>
      </p:pic>
    </p:spTree>
    <p:extLst>
      <p:ext uri="{BB962C8B-B14F-4D97-AF65-F5344CB8AC3E}">
        <p14:creationId xmlns:p14="http://schemas.microsoft.com/office/powerpoint/2010/main" val="9546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25552"/>
            <a:ext cx="12192000" cy="5063770"/>
          </a:xfrm>
          <a:prstGeom prst="rect">
            <a:avLst/>
          </a:prstGeom>
        </p:spPr>
      </p:pic>
    </p:spTree>
    <p:extLst>
      <p:ext uri="{BB962C8B-B14F-4D97-AF65-F5344CB8AC3E}">
        <p14:creationId xmlns:p14="http://schemas.microsoft.com/office/powerpoint/2010/main" val="249930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oa Sen, Những Bông 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1562" y="451618"/>
            <a:ext cx="4886325" cy="323850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3116" y="4305300"/>
            <a:ext cx="58293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hạnh phúc dễ thương bé gái với cử chỉ tôn trọ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7888" y="3281106"/>
            <a:ext cx="2890684" cy="3716594"/>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p:cNvSpPr/>
          <p:nvPr/>
        </p:nvSpPr>
        <p:spPr>
          <a:xfrm>
            <a:off x="937454" y="451618"/>
            <a:ext cx="6072946" cy="3963220"/>
          </a:xfrm>
          <a:prstGeom prst="wedgeEllipseCallout">
            <a:avLst>
              <a:gd name="adj1" fmla="val -38428"/>
              <a:gd name="adj2" fmla="val 56621"/>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pPr>
            <a:r>
              <a:rPr lang="en-US" sz="2800" dirty="0" err="1">
                <a:solidFill>
                  <a:prstClr val="black"/>
                </a:solidFill>
                <a:latin typeface="Times New Roman" pitchFamily="18" charset="0"/>
                <a:cs typeface="Times New Roman" pitchFamily="18" charset="0"/>
              </a:rPr>
              <a:t>Mình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mang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lớp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ảnh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sen.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sen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mọc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đầm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nước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hồng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nhụy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sen</a:t>
            </a:r>
            <a:endParaRPr lang="vi-VN"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57622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ạnh phúc dễ thương cậu bé đóng thế như người mẫu hình minh hoa nghệ thuật véctơ"/>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3429000"/>
            <a:ext cx="3202431" cy="3631793"/>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1" y="468260"/>
            <a:ext cx="6604001" cy="4011563"/>
          </a:xfrm>
          <a:prstGeom prst="cloudCallout">
            <a:avLst>
              <a:gd name="adj1" fmla="val 56324"/>
              <a:gd name="adj2" fmla="val 29908"/>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lnSpc>
                <a:spcPct val="150000"/>
              </a:lnSpc>
            </a:pPr>
            <a:endParaRPr lang="en-US" sz="2800" dirty="0">
              <a:solidFill>
                <a:schemeClr val="tx1"/>
              </a:solidFill>
              <a:cs typeface="Times New Roman" panose="02020603050405020304" pitchFamily="18" charset="0"/>
            </a:endParaRPr>
          </a:p>
          <a:p>
            <a:pPr lvl="0" algn="just">
              <a:lnSpc>
                <a:spcPct val="150000"/>
              </a:lnSpc>
            </a:pPr>
            <a:r>
              <a:rPr lang="en-US" sz="2800" dirty="0" err="1">
                <a:solidFill>
                  <a:schemeClr val="tx1"/>
                </a:solidFill>
                <a:latin typeface="Times New Roman" pitchFamily="18" charset="0"/>
                <a:cs typeface="Times New Roman" pitchFamily="18" charset="0"/>
              </a:rPr>
              <a:t>Mình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mang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bức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ảnh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to, </a:t>
            </a:r>
            <a:r>
              <a:rPr lang="en-US" sz="2800" dirty="0" err="1">
                <a:solidFill>
                  <a:schemeClr val="tx1"/>
                </a:solidFill>
                <a:latin typeface="Times New Roman" pitchFamily="18" charset="0"/>
                <a:cs typeface="Times New Roman" pitchFamily="18" charset="0"/>
              </a:rPr>
              <a:t>thân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mềm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trái</a:t>
            </a:r>
            <a:r>
              <a:rPr lang="en-US" sz="2800" dirty="0">
                <a:solidFill>
                  <a:schemeClr val="tx1"/>
                </a:solidFill>
                <a:latin typeface="Times New Roman" pitchFamily="18" charset="0"/>
                <a:cs typeface="Times New Roman" pitchFamily="18" charset="0"/>
              </a:rPr>
              <a:t> chin </a:t>
            </a:r>
            <a:r>
              <a:rPr lang="en-US" sz="2800" dirty="0" err="1">
                <a:solidFill>
                  <a:schemeClr val="tx1"/>
                </a:solidFill>
                <a:latin typeface="Times New Roman" pitchFamily="18" charset="0"/>
                <a:cs typeface="Times New Roman" pitchFamily="18" charset="0"/>
              </a:rPr>
              <a:t>vàng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thích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ăn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chuối</a:t>
            </a:r>
            <a:r>
              <a:rPr lang="en-US" sz="2800" dirty="0">
                <a:solidFill>
                  <a:schemeClr val="tx1"/>
                </a:solidFill>
                <a:latin typeface="Times New Roman" pitchFamily="18" charset="0"/>
                <a:cs typeface="Times New Roman" pitchFamily="18" charset="0"/>
              </a:rPr>
              <a:t>.</a:t>
            </a:r>
            <a:endParaRPr lang="vi-VN" sz="2800" dirty="0">
              <a:solidFill>
                <a:schemeClr val="tx1"/>
              </a:solidFill>
              <a:latin typeface="Times New Roman" pitchFamily="18" charset="0"/>
              <a:cs typeface="Times New Roman" pitchFamily="18" charset="0"/>
            </a:endParaRPr>
          </a:p>
          <a:p>
            <a:pPr algn="ctr">
              <a:lnSpc>
                <a:spcPct val="150000"/>
              </a:lnSpc>
            </a:pPr>
            <a:endParaRPr lang="vi-VN" sz="2800" dirty="0">
              <a:solidFill>
                <a:schemeClr val="tx1"/>
              </a:solidFill>
            </a:endParaRPr>
          </a:p>
        </p:txBody>
      </p:sp>
      <p:pic>
        <p:nvPicPr>
          <p:cNvPr id="1028" name="Picture 4" descr="Châu Á, Hoạt Hình, Trẻ Em, Tranh Tườ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455" y="4852119"/>
            <a:ext cx="2347246" cy="186935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Lợi ích của cây chuối từ lá, hoa, quả đến cả thân cây mà bạn không thể bỏ  qua">
            <a:extLst>
              <a:ext uri="{FF2B5EF4-FFF2-40B4-BE49-F238E27FC236}">
                <a16:creationId xmlns:a16="http://schemas.microsoft.com/office/drawing/2014/main" id="{EC90817B-36C4-4327-95BE-F0946B4170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Lợi ích của cây chuối từ lá, hoa, quả đến cả thân cây mà bạn không thể bỏ  qua">
            <a:extLst>
              <a:ext uri="{FF2B5EF4-FFF2-40B4-BE49-F238E27FC236}">
                <a16:creationId xmlns:a16="http://schemas.microsoft.com/office/drawing/2014/main" id="{A17B8EC1-B2A9-44D6-B663-DE9CFEC917B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10 Bài Văn Tả Cây Chuối Đặc Sắc Nhất - Mytour.vn | Mytour">
            <a:extLst>
              <a:ext uri="{FF2B5EF4-FFF2-40B4-BE49-F238E27FC236}">
                <a16:creationId xmlns:a16="http://schemas.microsoft.com/office/drawing/2014/main" id="{C94C7FD7-6BCF-4A3D-B7E8-10AB4290D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972" y="502660"/>
            <a:ext cx="3127460" cy="3840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0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solidFill>
                  <a:prstClr val="black">
                    <a:tint val="75000"/>
                  </a:prstClr>
                </a:solidFill>
              </a:rPr>
              <a:pPr/>
              <a:t>15</a:t>
            </a:fld>
            <a:endParaRPr lang="en-US">
              <a:solidFill>
                <a:prstClr val="black">
                  <a:tint val="75000"/>
                </a:prstClr>
              </a:solidFill>
            </a:endParaRPr>
          </a:p>
        </p:txBody>
      </p:sp>
      <p:pic>
        <p:nvPicPr>
          <p:cNvPr id="4098" name="Picture 2" descr="Ca Hát, Trẻ Em, Tập Đoàn, Bọn Trẻ, Há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3299" y="4965700"/>
            <a:ext cx="5891161" cy="23209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n Gái, Người Làm Vườn, Mùa Gặ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0845" y="3429000"/>
            <a:ext cx="3731342" cy="3696689"/>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p:cNvSpPr/>
          <p:nvPr/>
        </p:nvSpPr>
        <p:spPr>
          <a:xfrm>
            <a:off x="2305878" y="728870"/>
            <a:ext cx="5982717" cy="3910245"/>
          </a:xfrm>
          <a:prstGeom prst="wedgeEllipseCallout">
            <a:avLst>
              <a:gd name="adj1" fmla="val -53887"/>
              <a:gd name="adj2" fmla="val 38335"/>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50000"/>
              </a:lnSpc>
            </a:pP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chùm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nho</a:t>
            </a:r>
            <a:r>
              <a:rPr lang="en-US" sz="2800" dirty="0">
                <a:latin typeface="Times New Roman" pitchFamily="18" charset="0"/>
                <a:cs typeface="Times New Roman" pitchFamily="18" charset="0"/>
              </a:rPr>
              <a:t> to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nhìn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ngọt</a:t>
            </a:r>
            <a:r>
              <a:rPr lang="en-US" sz="2800" dirty="0">
                <a:latin typeface="Times New Roman" pitchFamily="18" charset="0"/>
                <a:cs typeface="Times New Roman" pitchFamily="18" charset="0"/>
              </a:rPr>
              <a:t>. </a:t>
            </a:r>
            <a:endParaRPr lang="vi-VN" sz="2800" dirty="0">
              <a:latin typeface="Times New Roman" pitchFamily="18" charset="0"/>
              <a:cs typeface="Times New Roman" pitchFamily="18" charset="0"/>
            </a:endParaRPr>
          </a:p>
        </p:txBody>
      </p:sp>
      <p:sp>
        <p:nvSpPr>
          <p:cNvPr id="6" name="AutoShape 6" descr="Tả cây nho, quả nho lớp 2 - 06 bài văn lớp 2 đạt điểm cao - VnDoc.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0" name="Picture 2" descr="80000+ Chùm Nho &amp; ảnh Quả Nho miễn phí - Pixabay">
            <a:extLst>
              <a:ext uri="{FF2B5EF4-FFF2-40B4-BE49-F238E27FC236}">
                <a16:creationId xmlns:a16="http://schemas.microsoft.com/office/drawing/2014/main" id="{73BDC327-9A9E-4E8D-9589-6941CD0BB9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60" b="10557"/>
          <a:stretch/>
        </p:blipFill>
        <p:spPr bwMode="auto">
          <a:xfrm>
            <a:off x="8434445" y="852733"/>
            <a:ext cx="3335060" cy="2576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63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71" y="3828579"/>
            <a:ext cx="4146998" cy="289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hought Bubble: Cloud 3">
            <a:extLst>
              <a:ext uri="{FF2B5EF4-FFF2-40B4-BE49-F238E27FC236}">
                <a16:creationId xmlns:a16="http://schemas.microsoft.com/office/drawing/2014/main" id="{E81948BD-AB31-4DC2-AF85-04E339FE6F38}"/>
              </a:ext>
            </a:extLst>
          </p:cNvPr>
          <p:cNvSpPr/>
          <p:nvPr/>
        </p:nvSpPr>
        <p:spPr>
          <a:xfrm>
            <a:off x="202961" y="1128826"/>
            <a:ext cx="5528766" cy="2856932"/>
          </a:xfrm>
          <a:prstGeom prst="cloudCallout">
            <a:avLst>
              <a:gd name="adj1" fmla="val 33653"/>
              <a:gd name="adj2" fmla="val 68829"/>
            </a:avLst>
          </a:prstGeom>
          <a:solidFill>
            <a:schemeClr val="accent5">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400" dirty="0">
              <a:solidFill>
                <a:srgbClr val="000000"/>
              </a:solidFill>
              <a:latin typeface="Times New Roman" pitchFamily="18" charset="0"/>
              <a:cs typeface="Times New Roman" pitchFamily="18" charset="0"/>
            </a:endParaRPr>
          </a:p>
          <a:p>
            <a:pPr algn="just">
              <a:defRPr/>
            </a:pPr>
            <a:endParaRPr lang="en-US" sz="2400" dirty="0">
              <a:solidFill>
                <a:sysClr val="window" lastClr="FFFFFF"/>
              </a:solidFill>
              <a:latin typeface="Times New Roman" pitchFamily="18" charset="0"/>
              <a:cs typeface="Times New Roman" pitchFamily="18" charset="0"/>
            </a:endParaRPr>
          </a:p>
          <a:p>
            <a:pPr>
              <a:defRPr/>
            </a:pPr>
            <a:r>
              <a:rPr lang="en-US" sz="2800" dirty="0" err="1">
                <a:solidFill>
                  <a:prstClr val="black"/>
                </a:solidFill>
                <a:latin typeface="Times New Roman" pitchFamily="18" charset="0"/>
                <a:cs typeface="Times New Roman" pitchFamily="18" charset="0"/>
              </a:rPr>
              <a:t>Đây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bức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ảnh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hồng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Cây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xanh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hoa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đỏ</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nhụy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rất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thích</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hoa</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hồng</a:t>
            </a:r>
            <a:r>
              <a:rPr lang="en-US" sz="2800" dirty="0">
                <a:solidFill>
                  <a:prstClr val="black"/>
                </a:solidFill>
                <a:latin typeface="Times New Roman" pitchFamily="18" charset="0"/>
                <a:cs typeface="Times New Roman" pitchFamily="18" charset="0"/>
              </a:rPr>
              <a:t>!</a:t>
            </a:r>
            <a:r>
              <a:rPr lang="en-US" sz="2800" dirty="0">
                <a:solidFill>
                  <a:srgbClr val="000000"/>
                </a:solidFill>
                <a:latin typeface="Times New Roman" pitchFamily="18" charset="0"/>
                <a:cs typeface="Times New Roman" pitchFamily="18" charset="0"/>
              </a:rPr>
              <a:t/>
            </a:r>
            <a:br>
              <a:rPr lang="en-US" sz="2800" dirty="0">
                <a:solidFill>
                  <a:srgbClr val="000000"/>
                </a:solidFill>
                <a:latin typeface="Times New Roman" pitchFamily="18" charset="0"/>
                <a:cs typeface="Times New Roman" pitchFamily="18" charset="0"/>
              </a:rPr>
            </a:br>
            <a:endParaRPr lang="en-US" sz="2800" dirty="0">
              <a:solidFill>
                <a:sysClr val="window" lastClr="FFFFFF"/>
              </a:solidFill>
              <a:latin typeface="Times New Roman" pitchFamily="18" charset="0"/>
              <a:cs typeface="Times New Roman" pitchFamily="18" charset="0"/>
            </a:endParaRPr>
          </a:p>
        </p:txBody>
      </p:sp>
      <p:sp>
        <p:nvSpPr>
          <p:cNvPr id="9" name="Thought Bubble: Cloud 2">
            <a:extLst>
              <a:ext uri="{FF2B5EF4-FFF2-40B4-BE49-F238E27FC236}">
                <a16:creationId xmlns:a16="http://schemas.microsoft.com/office/drawing/2014/main" id="{749FEB78-A66F-41BB-A961-A848D33E37DA}"/>
              </a:ext>
            </a:extLst>
          </p:cNvPr>
          <p:cNvSpPr/>
          <p:nvPr/>
        </p:nvSpPr>
        <p:spPr>
          <a:xfrm>
            <a:off x="6081969" y="962946"/>
            <a:ext cx="5907069" cy="3188692"/>
          </a:xfrm>
          <a:prstGeom prst="cloudCallout">
            <a:avLst>
              <a:gd name="adj1" fmla="val -30349"/>
              <a:gd name="adj2" fmla="val 52140"/>
            </a:avLst>
          </a:prstGeom>
          <a:solidFill>
            <a:schemeClr val="accent4">
              <a:lumMod val="60000"/>
              <a:lumOff val="40000"/>
            </a:schemeClr>
          </a:solidFill>
          <a:ln w="12700" cap="flat" cmpd="sng" algn="ctr">
            <a:solidFill>
              <a:srgbClr val="4472C4">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400" dirty="0">
              <a:solidFill>
                <a:srgbClr val="000000"/>
              </a:solidFill>
              <a:latin typeface="Times New Roman" pitchFamily="18" charset="0"/>
              <a:cs typeface="Times New Roman" pitchFamily="18" charset="0"/>
            </a:endParaRPr>
          </a:p>
          <a:p>
            <a:pPr algn="ctr">
              <a:defRPr/>
            </a:pPr>
            <a:endParaRPr lang="en-US" sz="2400" dirty="0">
              <a:solidFill>
                <a:srgbClr val="000000"/>
              </a:solidFill>
              <a:latin typeface="Times New Roman" pitchFamily="18" charset="0"/>
              <a:cs typeface="Times New Roman" pitchFamily="18" charset="0"/>
            </a:endParaRPr>
          </a:p>
          <a:p>
            <a:pPr>
              <a:defRPr/>
            </a:pPr>
            <a:r>
              <a:rPr lang="en-US" sz="2800" dirty="0" err="1">
                <a:solidFill>
                  <a:srgbClr val="000000"/>
                </a:solidFill>
                <a:latin typeface="Times New Roman" pitchFamily="18" charset="0"/>
                <a:cs typeface="Times New Roman" pitchFamily="18" charset="0"/>
              </a:rPr>
              <a:t>Còn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đây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bức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tranh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cây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Sân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trường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trồng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rất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nhiều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Cây</a:t>
            </a:r>
            <a:r>
              <a:rPr lang="en-US" sz="2800" dirty="0">
                <a:solidFill>
                  <a:srgbClr val="000000"/>
                </a:solidFill>
                <a:latin typeface="Times New Roman" pitchFamily="18" charset="0"/>
                <a:cs typeface="Times New Roman" pitchFamily="18" charset="0"/>
              </a:rPr>
              <a:t> bang </a:t>
            </a:r>
            <a:r>
              <a:rPr lang="en-US" sz="2800" dirty="0" err="1">
                <a:solidFill>
                  <a:srgbClr val="000000"/>
                </a:solidFill>
                <a:latin typeface="Times New Roman" pitchFamily="18" charset="0"/>
                <a:cs typeface="Times New Roman" pitchFamily="18" charset="0"/>
              </a:rPr>
              <a:t>che</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chúng</a:t>
            </a:r>
            <a:r>
              <a:rPr lang="en-US" sz="2800" dirty="0">
                <a:solidFill>
                  <a:srgbClr val="000000"/>
                </a:solidFill>
                <a:latin typeface="Times New Roman" pitchFamily="18" charset="0"/>
                <a:cs typeface="Times New Roman" pitchFamily="18" charset="0"/>
              </a:rPr>
              <a:t> ta, </a:t>
            </a:r>
            <a:r>
              <a:rPr lang="en-US" sz="2800" dirty="0" err="1">
                <a:solidFill>
                  <a:srgbClr val="000000"/>
                </a:solidFill>
                <a:latin typeface="Times New Roman" pitchFamily="18" charset="0"/>
                <a:cs typeface="Times New Roman" pitchFamily="18" charset="0"/>
              </a:rPr>
              <a:t>mình</a:t>
            </a:r>
            <a:r>
              <a:rPr lang="en-US" sz="2800" dirty="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rất</a:t>
            </a:r>
            <a:r>
              <a:rPr lang="en-US" sz="2800" dirty="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thích</a:t>
            </a:r>
            <a:r>
              <a:rPr lang="en-US" sz="3200" dirty="0">
                <a:solidFill>
                  <a:srgbClr val="000000"/>
                </a:solidFill>
                <a:latin typeface="Times New Roman" pitchFamily="18" charset="0"/>
                <a:cs typeface="Times New Roman" pitchFamily="18" charset="0"/>
              </a:rPr>
              <a:t>.</a:t>
            </a:r>
            <a:r>
              <a:rPr lang="vi-VN" sz="3200" dirty="0">
                <a:solidFill>
                  <a:srgbClr val="000000"/>
                </a:solidFill>
                <a:latin typeface="Times New Roman" pitchFamily="18" charset="0"/>
                <a:cs typeface="Times New Roman" pitchFamily="18" charset="0"/>
              </a:rPr>
              <a:t/>
            </a:r>
            <a:br>
              <a:rPr lang="vi-VN" sz="3200" dirty="0">
                <a:solidFill>
                  <a:srgbClr val="000000"/>
                </a:solidFill>
                <a:latin typeface="Times New Roman" pitchFamily="18" charset="0"/>
                <a:cs typeface="Times New Roman" pitchFamily="18" charset="0"/>
              </a:rPr>
            </a:br>
            <a:endParaRPr lang="en-US" sz="3200" dirty="0">
              <a:solidFill>
                <a:sysClr val="window" lastClr="FFFFFF"/>
              </a:solidFill>
              <a:latin typeface="Times New Roman" pitchFamily="18" charset="0"/>
              <a:cs typeface="Times New Roman" pitchFamily="18" charset="0"/>
            </a:endParaRPr>
          </a:p>
        </p:txBody>
      </p:sp>
      <p:sp>
        <p:nvSpPr>
          <p:cNvPr id="7" name="TextBox 6"/>
          <p:cNvSpPr txBox="1"/>
          <p:nvPr/>
        </p:nvSpPr>
        <p:spPr>
          <a:xfrm>
            <a:off x="336639" y="463817"/>
            <a:ext cx="11032773" cy="584775"/>
          </a:xfrm>
          <a:prstGeom prst="rect">
            <a:avLst/>
          </a:prstGeom>
          <a:no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Nói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quan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ảnh</a:t>
            </a:r>
            <a:r>
              <a:rPr lang="en-US" sz="3200" b="1" dirty="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947184" y="4479925"/>
            <a:ext cx="2438400" cy="1876425"/>
          </a:xfrm>
          <a:prstGeom prst="rect">
            <a:avLst/>
          </a:prstGeom>
        </p:spPr>
      </p:pic>
      <p:pic>
        <p:nvPicPr>
          <p:cNvPr id="5" name="Picture 4"/>
          <p:cNvPicPr>
            <a:picLocks noChangeAspect="1"/>
          </p:cNvPicPr>
          <p:nvPr/>
        </p:nvPicPr>
        <p:blipFill>
          <a:blip r:embed="rId4"/>
          <a:stretch>
            <a:fillRect/>
          </a:stretch>
        </p:blipFill>
        <p:spPr>
          <a:xfrm>
            <a:off x="8526007" y="4594225"/>
            <a:ext cx="2600325" cy="1762125"/>
          </a:xfrm>
          <a:prstGeom prst="rect">
            <a:avLst/>
          </a:prstGeom>
        </p:spPr>
      </p:pic>
    </p:spTree>
    <p:extLst>
      <p:ext uri="{BB962C8B-B14F-4D97-AF65-F5344CB8AC3E}">
        <p14:creationId xmlns:p14="http://schemas.microsoft.com/office/powerpoint/2010/main" val="274697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1019778" y="455161"/>
            <a:ext cx="10581068"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quan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ảnh</a:t>
            </a:r>
            <a:r>
              <a:rPr lang="en-US" sz="3600" b="1" dirty="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
        <p:nvSpPr>
          <p:cNvPr id="5" name="AutoShape 2" descr="Những lưu ý cần biết khi ăn cam mỗi ngà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 name="Picture 2" descr="https://media.istockphoto.com/vectors/portrait-of-family-with-two-children-looking-up-vector-id1211722676?b=1&amp;k=20&amp;m=1211722676&amp;s=170667a&amp;w=0&amp;h=0vHMXjNZmwU141ukXnvDXWUol1-aDSSKmxr1J2YUuz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3743" y="3341079"/>
            <a:ext cx="5624513" cy="38080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clrChange>
              <a:clrFrom>
                <a:srgbClr val="FFFFFF"/>
              </a:clrFrom>
              <a:clrTo>
                <a:srgbClr val="FFFFFF">
                  <a:alpha val="0"/>
                </a:srgbClr>
              </a:clrTo>
            </a:clrChange>
          </a:blip>
          <a:stretch>
            <a:fillRect/>
          </a:stretch>
        </p:blipFill>
        <p:spPr>
          <a:xfrm>
            <a:off x="6310312" y="1144882"/>
            <a:ext cx="3568673" cy="2277959"/>
          </a:xfrm>
          <a:prstGeom prst="rect">
            <a:avLst/>
          </a:prstGeom>
        </p:spPr>
      </p:pic>
      <p:pic>
        <p:nvPicPr>
          <p:cNvPr id="3074" name="Picture 2" descr="Những lợi ích bất ngờ từ các bộ phận của cây chuối">
            <a:extLst>
              <a:ext uri="{FF2B5EF4-FFF2-40B4-BE49-F238E27FC236}">
                <a16:creationId xmlns:a16="http://schemas.microsoft.com/office/drawing/2014/main" id="{EF4D03F4-D9CA-46B7-8C14-13D4DFEA2A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604" b="20995"/>
          <a:stretch/>
        </p:blipFill>
        <p:spPr bwMode="auto">
          <a:xfrm>
            <a:off x="2313014" y="1359654"/>
            <a:ext cx="3568673" cy="206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3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290286" y="573825"/>
            <a:ext cx="11791196" cy="584775"/>
          </a:xfrm>
          <a:prstGeom prst="rect">
            <a:avLst/>
          </a:prstGeom>
          <a:noFill/>
        </p:spPr>
        <p:txBody>
          <a:bodyPr wrap="square" rtlCol="0">
            <a:spAutoFit/>
          </a:bodyPr>
          <a:lstStyle/>
          <a:p>
            <a:r>
              <a:rPr lang="en-US" sz="3200" b="1" dirty="0">
                <a:solidFill>
                  <a:srgbClr val="0070C0"/>
                </a:solidFill>
                <a:latin typeface="Times New Roman" pitchFamily="18" charset="0"/>
                <a:cs typeface="Times New Roman" pitchFamily="18" charset="0"/>
              </a:rPr>
              <a:t>2. </a:t>
            </a:r>
            <a:r>
              <a:rPr lang="en-US" sz="3200" b="1" dirty="0" err="1">
                <a:solidFill>
                  <a:srgbClr val="0070C0"/>
                </a:solidFill>
                <a:latin typeface="Times New Roman" pitchFamily="18" charset="0"/>
                <a:cs typeface="Times New Roman" pitchFamily="18" charset="0"/>
              </a:rPr>
              <a:t>Chuẩn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bị</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hoạt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động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Góc</a:t>
            </a:r>
            <a:r>
              <a:rPr lang="en-US" sz="3200" b="1" dirty="0">
                <a:solidFill>
                  <a:srgbClr val="0070C0"/>
                </a:solidFill>
                <a:latin typeface="Times New Roman" pitchFamily="18" charset="0"/>
                <a:cs typeface="Times New Roman" pitchFamily="18" charset="0"/>
              </a:rPr>
              <a:t> sang </a:t>
            </a:r>
            <a:r>
              <a:rPr lang="en-US" sz="3200" b="1" dirty="0" err="1">
                <a:solidFill>
                  <a:srgbClr val="0070C0"/>
                </a:solidFill>
                <a:latin typeface="Times New Roman" pitchFamily="18" charset="0"/>
                <a:cs typeface="Times New Roman" pitchFamily="18" charset="0"/>
              </a:rPr>
              <a:t>tạo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tuần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tới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Hạt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đỗ</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nảy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mầm</a:t>
            </a:r>
            <a:r>
              <a:rPr lang="en-US" sz="3200" b="1" dirty="0">
                <a:solidFill>
                  <a:srgbClr val="0070C0"/>
                </a:solidFill>
                <a:latin typeface="Times New Roman" pitchFamily="18" charset="0"/>
                <a:cs typeface="Times New Roman" pitchFamily="18" charset="0"/>
              </a:rPr>
              <a:t>.</a:t>
            </a:r>
            <a:endParaRPr lang="en-US" sz="3200" dirty="0">
              <a:solidFill>
                <a:srgbClr val="0070C0"/>
              </a:solidFill>
              <a:latin typeface="Times New Roman" pitchFamily="18" charset="0"/>
              <a:cs typeface="Times New Roman" pitchFamily="18" charset="0"/>
            </a:endParaRPr>
          </a:p>
        </p:txBody>
      </p:sp>
      <p:sp>
        <p:nvSpPr>
          <p:cNvPr id="5" name="AutoShape 2" descr="Những lưu ý cần biết khi ăn cam mỗi ngà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p:blipFill>
        <p:spPr>
          <a:xfrm>
            <a:off x="1948074" y="983099"/>
            <a:ext cx="8475620" cy="5874901"/>
          </a:xfrm>
          <a:prstGeom prst="rect">
            <a:avLst/>
          </a:prstGeom>
        </p:spPr>
      </p:pic>
    </p:spTree>
    <p:extLst>
      <p:ext uri="{BB962C8B-B14F-4D97-AF65-F5344CB8AC3E}">
        <p14:creationId xmlns:p14="http://schemas.microsoft.com/office/powerpoint/2010/main" val="119371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87"/>
        <p:cNvGrpSpPr/>
        <p:nvPr/>
      </p:nvGrpSpPr>
      <p:grpSpPr>
        <a:xfrm>
          <a:off x="0" y="0"/>
          <a:ext cx="0" cy="0"/>
          <a:chOff x="0" y="0"/>
          <a:chExt cx="0" cy="0"/>
        </a:xfrm>
      </p:grpSpPr>
      <p:pic>
        <p:nvPicPr>
          <p:cNvPr id="3" name="Picture 2">
            <a:extLst>
              <a:ext uri="{FF2B5EF4-FFF2-40B4-BE49-F238E27FC236}">
                <a16:creationId xmlns:a16="http://schemas.microsoft.com/office/drawing/2014/main" id="{DF8AE2CA-49C5-4C35-A084-AE455179B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5655" y="-258085"/>
            <a:ext cx="7487444" cy="8605066"/>
          </a:xfrm>
          <a:prstGeom prst="rect">
            <a:avLst/>
          </a:prstGeom>
        </p:spPr>
      </p:pic>
      <p:sp>
        <p:nvSpPr>
          <p:cNvPr id="4" name="TextBox 3">
            <a:extLst>
              <a:ext uri="{FF2B5EF4-FFF2-40B4-BE49-F238E27FC236}">
                <a16:creationId xmlns:a16="http://schemas.microsoft.com/office/drawing/2014/main" id="{96534E53-8935-4F54-B2BD-02770F4CE8E9}"/>
              </a:ext>
            </a:extLst>
          </p:cNvPr>
          <p:cNvSpPr txBox="1"/>
          <p:nvPr/>
        </p:nvSpPr>
        <p:spPr>
          <a:xfrm>
            <a:off x="5342389" y="2459504"/>
            <a:ext cx="388035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FFFFFF"/>
                </a:solidFill>
                <a:effectLst/>
                <a:uLnTx/>
                <a:uFillTx/>
                <a:latin typeface="Times New Roman" panose="02020603050405020304" pitchFamily="18" charset="0"/>
                <a:ea typeface="UD Digi Kyokasho N-B" panose="02020700000000000000" pitchFamily="18" charset="-128"/>
                <a:cs typeface="Times New Roman" panose="02020603050405020304" pitchFamily="18" charset="0"/>
                <a:sym typeface="Arial"/>
              </a:rPr>
              <a:t>KHỞI ĐỘNG </a:t>
            </a:r>
          </a:p>
        </p:txBody>
      </p:sp>
      <p:pic>
        <p:nvPicPr>
          <p:cNvPr id="5" name="55">
            <a:extLst>
              <a:ext uri="{FF2B5EF4-FFF2-40B4-BE49-F238E27FC236}">
                <a16:creationId xmlns:a16="http://schemas.microsoft.com/office/drawing/2014/main" id="{75718A0B-0B47-47D9-97D0-C71E67C88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073" y="1300066"/>
            <a:ext cx="4249241" cy="4653116"/>
          </a:xfrm>
          <a:prstGeom prst="rect">
            <a:avLst/>
          </a:prstGeom>
        </p:spPr>
      </p:pic>
    </p:spTree>
    <p:extLst>
      <p:ext uri="{BB962C8B-B14F-4D97-AF65-F5344CB8AC3E}">
        <p14:creationId xmlns:p14="http://schemas.microsoft.com/office/powerpoint/2010/main" val="417069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30" name="Picture 29" descr="6131d3148657a26e1bfe386e7ba65811.png">
            <a:extLst>
              <a:ext uri="{FF2B5EF4-FFF2-40B4-BE49-F238E27FC236}">
                <a16:creationId xmlns:a16="http://schemas.microsoft.com/office/drawing/2014/main" id="{D482862B-C195-4280-BE45-DAC129BE4EE0}"/>
              </a:ext>
            </a:extLst>
          </p:cNvPr>
          <p:cNvPicPr>
            <a:picLocks noChangeAspect="1"/>
          </p:cNvPicPr>
          <p:nvPr/>
        </p:nvPicPr>
        <p:blipFill>
          <a:blip r:embed="rId6" cstate="print"/>
          <a:stretch>
            <a:fillRect/>
          </a:stretch>
        </p:blipFill>
        <p:spPr>
          <a:xfrm>
            <a:off x="336937" y="3554905"/>
            <a:ext cx="2711063" cy="3837334"/>
          </a:xfrm>
          <a:prstGeom prst="rect">
            <a:avLst/>
          </a:prstGeom>
        </p:spPr>
      </p:pic>
      <p:sp>
        <p:nvSpPr>
          <p:cNvPr id="31" name="Speech Bubble: Rectangle with Corners Rounded 30">
            <a:extLst>
              <a:ext uri="{FF2B5EF4-FFF2-40B4-BE49-F238E27FC236}">
                <a16:creationId xmlns:a16="http://schemas.microsoft.com/office/drawing/2014/main" id="{A22CF4BB-69F0-4A40-8EF4-69666115C53E}"/>
              </a:ext>
            </a:extLst>
          </p:cNvPr>
          <p:cNvSpPr/>
          <p:nvPr/>
        </p:nvSpPr>
        <p:spPr>
          <a:xfrm>
            <a:off x="907712" y="1165860"/>
            <a:ext cx="4296585" cy="2503396"/>
          </a:xfrm>
          <a:prstGeom prst="wedgeRoundRectCallout">
            <a:avLst>
              <a:gd name="adj1" fmla="val -32380"/>
              <a:gd name="adj2" fmla="val 67809"/>
              <a:gd name="adj3" fmla="val 16667"/>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just" defTabSz="914400" rtl="0" eaLnBrk="1" fontAlgn="auto" latinLnBrk="0" hangingPunct="1">
              <a:lnSpc>
                <a:spcPct val="150000"/>
              </a:lnSpc>
              <a:spcBef>
                <a:spcPts val="0"/>
              </a:spcBef>
              <a:spcAft>
                <a:spcPts val="0"/>
              </a:spcAft>
              <a:buClrTx/>
              <a:buSzTx/>
              <a:buFont typeface="Arial"/>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Chào</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lang="en-US" sz="2800" dirty="0" err="1">
                <a:solidFill>
                  <a:prstClr val="black"/>
                </a:solidFill>
                <a:latin typeface="Times New Roman" pitchFamily="18" charset="0"/>
                <a:cs typeface="Times New Roman" pitchFamily="18" charset="0"/>
                <a:sym typeface="Arial"/>
              </a:rPr>
              <a:t>các</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bạn</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mình</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là</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thỏ</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con, </a:t>
            </a:r>
            <a:r>
              <a:rPr lang="en-US" sz="2800" dirty="0" err="1">
                <a:solidFill>
                  <a:prstClr val="black"/>
                </a:solidFill>
                <a:latin typeface="Times New Roman" pitchFamily="18" charset="0"/>
                <a:cs typeface="Times New Roman" pitchFamily="18" charset="0"/>
                <a:sym typeface="Arial"/>
              </a:rPr>
              <a:t>hôm</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nay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các</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bạn</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giúp</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mình</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lấy</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những</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củ</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cà</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rốt</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ngon</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sym typeface="Arial"/>
              </a:rPr>
              <a:t>nhé</a:t>
            </a:r>
            <a:r>
              <a:rPr kumimoji="0" lang="en-US" sz="2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 ^^</a:t>
            </a:r>
          </a:p>
        </p:txBody>
      </p:sp>
      <p:sp>
        <p:nvSpPr>
          <p:cNvPr id="33" name="Rectangle 32">
            <a:extLst>
              <a:ext uri="{FF2B5EF4-FFF2-40B4-BE49-F238E27FC236}">
                <a16:creationId xmlns:a16="http://schemas.microsoft.com/office/drawing/2014/main" id="{F4FA5432-727C-4B14-825C-779378FBC1EB}"/>
              </a:ext>
            </a:extLst>
          </p:cNvPr>
          <p:cNvSpPr/>
          <p:nvPr/>
        </p:nvSpPr>
        <p:spPr>
          <a:xfrm>
            <a:off x="5204297" y="1371600"/>
            <a:ext cx="6175235" cy="280076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8800" b="1" i="0" u="none" strike="noStrike" kern="1200" cap="none" spc="0" normalizeH="0" baseline="0" noProof="0" dirty="0" err="1">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uLnTx/>
                <a:uFillTx/>
                <a:latin typeface="Times New Roman" pitchFamily="18" charset="0"/>
                <a:cs typeface="Times New Roman" pitchFamily="18" charset="0"/>
                <a:sym typeface="Arial"/>
              </a:rPr>
              <a:t>Thỏ</a:t>
            </a:r>
            <a:endParaRPr lang="en-US" sz="8800" b="1" dirty="0">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latin typeface="Times New Roman" pitchFamily="18" charset="0"/>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8800" b="1" i="0" u="none" strike="noStrike" kern="1200" cap="none" spc="0" normalizeH="0" baseline="0" noProof="0" dirty="0" err="1">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uLnTx/>
                <a:uFillTx/>
                <a:latin typeface="Times New Roman" pitchFamily="18" charset="0"/>
                <a:cs typeface="Times New Roman" pitchFamily="18" charset="0"/>
                <a:sym typeface="Arial"/>
              </a:rPr>
              <a:t>kiếm</a:t>
            </a:r>
            <a:r>
              <a:rPr lang="en-US" sz="8800" b="1" dirty="0">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latin typeface="Times New Roman" pitchFamily="18" charset="0"/>
                <a:cs typeface="Times New Roman" pitchFamily="18" charset="0"/>
                <a:sym typeface="Arial"/>
              </a:rPr>
              <a:t> </a:t>
            </a:r>
            <a:r>
              <a:rPr kumimoji="0" lang="en-US" sz="8800" b="1" i="0" u="none" strike="noStrike" kern="1200" cap="none" spc="0" normalizeH="0" baseline="0" noProof="0" dirty="0" err="1">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uLnTx/>
                <a:uFillTx/>
                <a:latin typeface="Times New Roman" pitchFamily="18" charset="0"/>
                <a:cs typeface="Times New Roman" pitchFamily="18" charset="0"/>
                <a:sym typeface="Arial"/>
              </a:rPr>
              <a:t>ăn</a:t>
            </a:r>
            <a:endParaRPr kumimoji="0" lang="en-US" sz="8800" b="1" i="0" u="none" strike="noStrike" kern="1200" cap="none" spc="0" normalizeH="0" baseline="0" noProof="0" dirty="0">
              <a:ln w="6600">
                <a:solidFill>
                  <a:srgbClr val="4BACC6">
                    <a:lumMod val="20000"/>
                    <a:lumOff val="80000"/>
                  </a:srgbClr>
                </a:solidFill>
                <a:prstDash val="solid"/>
              </a:ln>
              <a:solidFill>
                <a:srgbClr val="FF5050"/>
              </a:solidFill>
              <a:effectLst>
                <a:outerShdw blurRad="50800" dist="38100" dir="13500000" algn="br" rotWithShape="0">
                  <a:prstClr val="black">
                    <a:alpha val="40000"/>
                  </a:prstClr>
                </a:outerShdw>
              </a:effectLst>
              <a:uLnTx/>
              <a:uFillTx/>
              <a:latin typeface="Times New Roman" pitchFamily="18" charset="0"/>
              <a:cs typeface="Times New Roman" pitchFamily="18" charset="0"/>
              <a:sym typeface="Arial"/>
            </a:endParaRPr>
          </a:p>
        </p:txBody>
      </p:sp>
      <p:pic>
        <p:nvPicPr>
          <p:cNvPr id="34" name="Сute funny background music _ no copyright">
            <a:hlinkClick r:id="" action="ppaction://media"/>
            <a:extLst>
              <a:ext uri="{FF2B5EF4-FFF2-40B4-BE49-F238E27FC236}">
                <a16:creationId xmlns:a16="http://schemas.microsoft.com/office/drawing/2014/main" id="{0BD5A345-00F7-482C-B333-940BBA80DF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679383" y="-2653713"/>
            <a:ext cx="487363" cy="487363"/>
          </a:xfrm>
          <a:prstGeom prst="rect">
            <a:avLst/>
          </a:prstGeom>
        </p:spPr>
      </p:pic>
      <p:pic>
        <p:nvPicPr>
          <p:cNvPr id="7" name="Picture 6" descr="3f7e749c750b79cbde134e7bcf00a140.png">
            <a:hlinkClick r:id="rId8" action="ppaction://hlinksldjump"/>
            <a:extLst>
              <a:ext uri="{FF2B5EF4-FFF2-40B4-BE49-F238E27FC236}">
                <a16:creationId xmlns:a16="http://schemas.microsoft.com/office/drawing/2014/main" id="{9DD25C50-54D8-4F6B-ACBC-D9010CA93A98}"/>
              </a:ext>
            </a:extLst>
          </p:cNvPr>
          <p:cNvPicPr>
            <a:picLocks noChangeAspect="1"/>
          </p:cNvPicPr>
          <p:nvPr/>
        </p:nvPicPr>
        <p:blipFill>
          <a:blip r:embed="rId9" cstate="print"/>
          <a:stretch>
            <a:fillRect/>
          </a:stretch>
        </p:blipFill>
        <p:spPr>
          <a:xfrm>
            <a:off x="7452851" y="2261531"/>
            <a:ext cx="4739149" cy="5661025"/>
          </a:xfrm>
          <a:prstGeom prst="rect">
            <a:avLst/>
          </a:prstGeom>
        </p:spPr>
      </p:pic>
      <p:pic>
        <p:nvPicPr>
          <p:cNvPr id="8" name="Picture 7" descr="sun-309027_1280.png">
            <a:extLst>
              <a:ext uri="{FF2B5EF4-FFF2-40B4-BE49-F238E27FC236}">
                <a16:creationId xmlns:a16="http://schemas.microsoft.com/office/drawing/2014/main" id="{2859D2BA-1F9F-4574-8BEE-AA221C409922}"/>
              </a:ext>
            </a:extLst>
          </p:cNvPr>
          <p:cNvPicPr>
            <a:picLocks noChangeAspect="1"/>
          </p:cNvPicPr>
          <p:nvPr/>
        </p:nvPicPr>
        <p:blipFill>
          <a:blip r:embed="rId10" cstate="print"/>
          <a:stretch>
            <a:fillRect/>
          </a:stretch>
        </p:blipFill>
        <p:spPr>
          <a:xfrm>
            <a:off x="4876800" y="134680"/>
            <a:ext cx="1524000" cy="1524000"/>
          </a:xfrm>
          <a:prstGeom prst="rect">
            <a:avLst/>
          </a:prstGeom>
        </p:spPr>
      </p:pic>
      <p:pic>
        <p:nvPicPr>
          <p:cNvPr id="9" name="Picture 8" descr="cloud-303181_1280.png">
            <a:extLst>
              <a:ext uri="{FF2B5EF4-FFF2-40B4-BE49-F238E27FC236}">
                <a16:creationId xmlns:a16="http://schemas.microsoft.com/office/drawing/2014/main" id="{6FB65BD7-7AC5-49A3-8279-7345FFC91D06}"/>
              </a:ext>
            </a:extLst>
          </p:cNvPr>
          <p:cNvPicPr>
            <a:picLocks noChangeAspect="1"/>
          </p:cNvPicPr>
          <p:nvPr/>
        </p:nvPicPr>
        <p:blipFill>
          <a:blip r:embed="rId11" cstate="print"/>
          <a:stretch>
            <a:fillRect/>
          </a:stretch>
        </p:blipFill>
        <p:spPr>
          <a:xfrm>
            <a:off x="4876800" y="806977"/>
            <a:ext cx="2743200" cy="1066800"/>
          </a:xfrm>
          <a:prstGeom prst="rect">
            <a:avLst/>
          </a:prstGeom>
        </p:spPr>
      </p:pic>
      <p:pic>
        <p:nvPicPr>
          <p:cNvPr id="10" name="Picture 9" descr="cloud-303181_1280.png">
            <a:extLst>
              <a:ext uri="{FF2B5EF4-FFF2-40B4-BE49-F238E27FC236}">
                <a16:creationId xmlns:a16="http://schemas.microsoft.com/office/drawing/2014/main" id="{C2BD600D-6410-4C3F-B4A6-7BDF7B5E75A7}"/>
              </a:ext>
            </a:extLst>
          </p:cNvPr>
          <p:cNvPicPr>
            <a:picLocks noChangeAspect="1"/>
          </p:cNvPicPr>
          <p:nvPr/>
        </p:nvPicPr>
        <p:blipFill>
          <a:blip r:embed="rId12" cstate="print"/>
          <a:stretch>
            <a:fillRect/>
          </a:stretch>
        </p:blipFill>
        <p:spPr>
          <a:xfrm>
            <a:off x="9149164" y="197377"/>
            <a:ext cx="2819400" cy="1143000"/>
          </a:xfrm>
          <a:prstGeom prst="rect">
            <a:avLst/>
          </a:prstGeom>
        </p:spPr>
      </p:pic>
      <p:pic>
        <p:nvPicPr>
          <p:cNvPr id="11" name="Picture 10" descr="trai tim nay.png">
            <a:extLst>
              <a:ext uri="{FF2B5EF4-FFF2-40B4-BE49-F238E27FC236}">
                <a16:creationId xmlns:a16="http://schemas.microsoft.com/office/drawing/2014/main" id="{8635E168-D7CA-484F-827E-4CB20788A328}"/>
              </a:ext>
            </a:extLst>
          </p:cNvPr>
          <p:cNvPicPr>
            <a:picLocks noChangeAspect="1"/>
          </p:cNvPicPr>
          <p:nvPr/>
        </p:nvPicPr>
        <p:blipFill>
          <a:blip r:embed="rId13" cstate="print"/>
          <a:stretch>
            <a:fillRect/>
          </a:stretch>
        </p:blipFill>
        <p:spPr>
          <a:xfrm flipH="1">
            <a:off x="317358" y="553780"/>
            <a:ext cx="1180707" cy="786597"/>
          </a:xfrm>
          <a:prstGeom prst="rect">
            <a:avLst/>
          </a:prstGeom>
        </p:spPr>
      </p:pic>
    </p:spTree>
    <p:extLst>
      <p:ext uri="{BB962C8B-B14F-4D97-AF65-F5344CB8AC3E}">
        <p14:creationId xmlns:p14="http://schemas.microsoft.com/office/powerpoint/2010/main" val="123928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par>
                                <p:cTn id="7" presetID="42"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500"/>
                                        <p:tgtEl>
                                          <p:spTgt spid="30"/>
                                        </p:tgtEl>
                                      </p:cBhvr>
                                    </p:animEffect>
                                    <p:anim calcmode="lin" valueType="num">
                                      <p:cBhvr>
                                        <p:cTn id="10" dur="500" fill="hold"/>
                                        <p:tgtEl>
                                          <p:spTgt spid="30"/>
                                        </p:tgtEl>
                                        <p:attrNameLst>
                                          <p:attrName>ppt_x</p:attrName>
                                        </p:attrNameLst>
                                      </p:cBhvr>
                                      <p:tavLst>
                                        <p:tav tm="0">
                                          <p:val>
                                            <p:strVal val="#ppt_x"/>
                                          </p:val>
                                        </p:tav>
                                        <p:tav tm="100000">
                                          <p:val>
                                            <p:strVal val="#ppt_x"/>
                                          </p:val>
                                        </p:tav>
                                      </p:tavLst>
                                    </p:anim>
                                    <p:anim calcmode="lin" valueType="num">
                                      <p:cBhvr>
                                        <p:cTn id="11" dur="500" fill="hold"/>
                                        <p:tgtEl>
                                          <p:spTgt spid="30"/>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0" repeatCount="indefinite" fill="hold" display="0">
                  <p:stCondLst>
                    <p:cond delay="indefinite"/>
                  </p:stCondLst>
                  <p:endCondLst>
                    <p:cond evt="onStopAudio" delay="0">
                      <p:tgtEl>
                        <p:sldTgt/>
                      </p:tgtEl>
                    </p:cond>
                  </p:endCondLst>
                </p:cTn>
                <p:tgtEl>
                  <p:spTgt spid="34"/>
                </p:tgtEl>
              </p:cMediaNode>
            </p:audio>
          </p:childTnLst>
        </p:cTn>
      </p:par>
    </p:tnLst>
    <p:bldLst>
      <p:bldP spid="31"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6586A9C-3C7D-44E4-A615-3945673320C3}"/>
              </a:ext>
            </a:extLst>
          </p:cNvPr>
          <p:cNvSpPr/>
          <p:nvPr/>
        </p:nvSpPr>
        <p:spPr>
          <a:xfrm>
            <a:off x="1119060" y="1068369"/>
            <a:ext cx="9953875" cy="4663358"/>
          </a:xfrm>
          <a:prstGeom prst="roundRect">
            <a:avLst>
              <a:gd name="adj" fmla="val 3754"/>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pPr marL="285750" indent="-285750" algn="just">
              <a:lnSpc>
                <a:spcPct val="150000"/>
              </a:lnSpc>
              <a:buFontTx/>
              <a:buChar char="-"/>
            </a:pPr>
            <a:r>
              <a:rPr lang="vi-VN" sz="2400" dirty="0">
                <a:solidFill>
                  <a:schemeClr val="tx1"/>
                </a:solidFill>
                <a:latin typeface="Times New Roman" pitchFamily="18" charset="0"/>
                <a:cs typeface="Times New Roman" pitchFamily="18" charset="0"/>
              </a:rPr>
              <a:t>Click vào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Bắt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đầu</a:t>
            </a:r>
            <a:r>
              <a:rPr lang="en-US" sz="2400" dirty="0">
                <a:solidFill>
                  <a:schemeClr val="tx1"/>
                </a:solidFill>
                <a:latin typeface="Times New Roman" pitchFamily="18" charset="0"/>
                <a:cs typeface="Times New Roman" pitchFamily="18" charset="0"/>
              </a:rPr>
              <a:t>”</a:t>
            </a:r>
            <a:r>
              <a:rPr lang="vi-VN"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bắt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đầu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trò</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chơi</a:t>
            </a:r>
            <a:r>
              <a:rPr lang="en-US" sz="2400" dirty="0">
                <a:solidFill>
                  <a:schemeClr val="tx1"/>
                </a:solidFill>
                <a:latin typeface="Times New Roman" pitchFamily="18" charset="0"/>
                <a:cs typeface="Times New Roman" pitchFamily="18" charset="0"/>
              </a:rPr>
              <a:t>.</a:t>
            </a:r>
          </a:p>
          <a:p>
            <a:pPr marL="285750" indent="-285750" algn="just">
              <a:lnSpc>
                <a:spcPct val="150000"/>
              </a:lnSpc>
              <a:buFontTx/>
              <a:buChar char="-"/>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Mỗi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rốt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ứng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với</a:t>
            </a:r>
            <a:r>
              <a:rPr lang="en-US" sz="2400" dirty="0">
                <a:solidFill>
                  <a:schemeClr val="tx1"/>
                </a:solidFill>
                <a:latin typeface="Times New Roman" pitchFamily="18" charset="0"/>
                <a:cs typeface="Times New Roman" pitchFamily="18" charset="0"/>
              </a:rPr>
              <a:t> 1 </a:t>
            </a:r>
            <a:r>
              <a:rPr lang="en-US" sz="2400" dirty="0" err="1">
                <a:solidFill>
                  <a:schemeClr val="tx1"/>
                </a:solidFill>
                <a:latin typeface="Times New Roman" pitchFamily="18" charset="0"/>
                <a:cs typeface="Times New Roman" pitchFamily="18" charset="0"/>
              </a:rPr>
              <a:t>câu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hỏi</a:t>
            </a:r>
            <a:r>
              <a:rPr lang="en-US" sz="2400" dirty="0">
                <a:solidFill>
                  <a:schemeClr val="tx1"/>
                </a:solidFill>
                <a:latin typeface="Times New Roman" pitchFamily="18" charset="0"/>
                <a:cs typeface="Times New Roman" pitchFamily="18" charset="0"/>
              </a:rPr>
              <a:t>.</a:t>
            </a:r>
          </a:p>
          <a:p>
            <a:pPr marL="285750" indent="-285750" algn="just">
              <a:lnSpc>
                <a:spcPct val="150000"/>
              </a:lnSpc>
              <a:buFontTx/>
              <a:buChar char="-"/>
            </a:pPr>
            <a:r>
              <a:rPr lang="en-US" sz="2400" dirty="0">
                <a:solidFill>
                  <a:schemeClr val="tx1"/>
                </a:solidFill>
                <a:latin typeface="Times New Roman" pitchFamily="18" charset="0"/>
                <a:cs typeface="Times New Roman" pitchFamily="18" charset="0"/>
              </a:rPr>
              <a:t>Click </a:t>
            </a:r>
            <a:r>
              <a:rPr lang="en-US" sz="2400" dirty="0" err="1">
                <a:solidFill>
                  <a:schemeClr val="tx1"/>
                </a:solidFill>
                <a:latin typeface="Times New Roman" pitchFamily="18" charset="0"/>
                <a:cs typeface="Times New Roman" pitchFamily="18" charset="0"/>
              </a:rPr>
              <a:t>vào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số</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rốt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đến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câu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hỏi</a:t>
            </a:r>
            <a:r>
              <a:rPr lang="en-US" sz="2400" dirty="0">
                <a:solidFill>
                  <a:schemeClr val="tx1"/>
                </a:solidFill>
                <a:latin typeface="Times New Roman" pitchFamily="18" charset="0"/>
                <a:cs typeface="Times New Roman" pitchFamily="18" charset="0"/>
              </a:rPr>
              <a:t>.</a:t>
            </a:r>
          </a:p>
          <a:p>
            <a:pPr marL="285750" indent="-285750" algn="just">
              <a:lnSpc>
                <a:spcPct val="150000"/>
              </a:lnSpc>
              <a:buFontTx/>
              <a:buChar char="-"/>
            </a:pPr>
            <a:r>
              <a:rPr lang="en-US" sz="2400" dirty="0">
                <a:solidFill>
                  <a:schemeClr val="tx1"/>
                </a:solidFill>
                <a:latin typeface="Times New Roman" pitchFamily="18" charset="0"/>
                <a:cs typeface="Times New Roman" pitchFamily="18" charset="0"/>
              </a:rPr>
              <a:t>Click 1 </a:t>
            </a:r>
            <a:r>
              <a:rPr lang="en-US" sz="2400" dirty="0" err="1">
                <a:solidFill>
                  <a:schemeClr val="tx1"/>
                </a:solidFill>
                <a:latin typeface="Times New Roman" pitchFamily="18" charset="0"/>
                <a:cs typeface="Times New Roman" pitchFamily="18" charset="0"/>
              </a:rPr>
              <a:t>lần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xuất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hiện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đáp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đúng</a:t>
            </a:r>
            <a:r>
              <a:rPr lang="en-US" sz="2400" dirty="0">
                <a:solidFill>
                  <a:schemeClr val="tx1"/>
                </a:solidFill>
                <a:latin typeface="Times New Roman" pitchFamily="18" charset="0"/>
                <a:cs typeface="Times New Roman" pitchFamily="18" charset="0"/>
              </a:rPr>
              <a:t>.</a:t>
            </a:r>
          </a:p>
          <a:p>
            <a:pPr marL="285750" indent="-285750" algn="just">
              <a:lnSpc>
                <a:spcPct val="150000"/>
              </a:lnSpc>
              <a:buFontTx/>
              <a:buChar char="-"/>
            </a:pPr>
            <a:r>
              <a:rPr lang="en-US" sz="2400" dirty="0">
                <a:solidFill>
                  <a:schemeClr val="tx1"/>
                </a:solidFill>
                <a:latin typeface="Times New Roman" pitchFamily="18" charset="0"/>
                <a:cs typeface="Times New Roman" pitchFamily="18" charset="0"/>
              </a:rPr>
              <a:t>Sau </a:t>
            </a:r>
            <a:r>
              <a:rPr lang="en-US" sz="2400" dirty="0" err="1">
                <a:solidFill>
                  <a:schemeClr val="tx1"/>
                </a:solidFill>
                <a:latin typeface="Times New Roman" pitchFamily="18" charset="0"/>
                <a:cs typeface="Times New Roman" pitchFamily="18" charset="0"/>
              </a:rPr>
              <a:t>khi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chọn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đáp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đúng</a:t>
            </a:r>
            <a:r>
              <a:rPr lang="en-US" sz="2400" dirty="0">
                <a:solidFill>
                  <a:schemeClr val="tx1"/>
                </a:solidFill>
                <a:latin typeface="Times New Roman" pitchFamily="18" charset="0"/>
                <a:cs typeface="Times New Roman" pitchFamily="18" charset="0"/>
              </a:rPr>
              <a:t> GV click </a:t>
            </a:r>
            <a:r>
              <a:rPr lang="en-US" sz="2400" dirty="0" err="1">
                <a:solidFill>
                  <a:schemeClr val="tx1"/>
                </a:solidFill>
                <a:latin typeface="Times New Roman" pitchFamily="18" charset="0"/>
                <a:cs typeface="Times New Roman" pitchFamily="18" charset="0"/>
              </a:rPr>
              <a:t>vào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chú</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thỏ</a:t>
            </a:r>
            <a:r>
              <a:rPr lang="en-US" sz="2400" dirty="0">
                <a:solidFill>
                  <a:schemeClr val="tx1"/>
                </a:solidFill>
                <a:latin typeface="Times New Roman" pitchFamily="18" charset="0"/>
                <a:cs typeface="Times New Roman" pitchFamily="18" charset="0"/>
              </a:rPr>
              <a:t> ở </a:t>
            </a:r>
            <a:r>
              <a:rPr lang="en-US" sz="2400" dirty="0" err="1">
                <a:solidFill>
                  <a:schemeClr val="tx1"/>
                </a:solidFill>
                <a:latin typeface="Times New Roman" pitchFamily="18" charset="0"/>
                <a:cs typeface="Times New Roman" pitchFamily="18" charset="0"/>
              </a:rPr>
              <a:t>góc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phải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quay </a:t>
            </a:r>
            <a:r>
              <a:rPr lang="en-US" sz="2400" dirty="0" err="1">
                <a:solidFill>
                  <a:schemeClr val="tx1"/>
                </a:solidFill>
                <a:latin typeface="Times New Roman" pitchFamily="18" charset="0"/>
                <a:cs typeface="Times New Roman" pitchFamily="18" charset="0"/>
              </a:rPr>
              <a:t>về</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màn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chính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thỏ</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rốt</a:t>
            </a:r>
            <a:r>
              <a:rPr lang="en-US" sz="2400" dirty="0">
                <a:solidFill>
                  <a:schemeClr val="tx1"/>
                </a:solidFill>
                <a:latin typeface="Times New Roman" pitchFamily="18" charset="0"/>
                <a:cs typeface="Times New Roman" pitchFamily="18" charset="0"/>
              </a:rPr>
              <a:t>.</a:t>
            </a:r>
          </a:p>
          <a:p>
            <a:pPr marL="285750" indent="-285750" algn="just">
              <a:lnSpc>
                <a:spcPct val="150000"/>
              </a:lnSpc>
              <a:buFontTx/>
              <a:buChar char="-"/>
            </a:pPr>
            <a:r>
              <a:rPr lang="vi-VN" sz="2400" dirty="0">
                <a:solidFill>
                  <a:schemeClr val="tx1"/>
                </a:solidFill>
                <a:latin typeface="Times New Roman" pitchFamily="18" charset="0"/>
                <a:cs typeface="Times New Roman" pitchFamily="18" charset="0"/>
              </a:rPr>
              <a:t> Click </a:t>
            </a:r>
            <a:r>
              <a:rPr lang="en-US" sz="2400" dirty="0" err="1">
                <a:solidFill>
                  <a:schemeClr val="tx1"/>
                </a:solidFill>
                <a:latin typeface="Times New Roman" pitchFamily="18" charset="0"/>
                <a:cs typeface="Times New Roman" pitchFamily="18" charset="0"/>
              </a:rPr>
              <a:t>vào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củ</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rốt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chú</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thỏ</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ăn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rốt</a:t>
            </a:r>
            <a:r>
              <a:rPr lang="en-US" sz="2400" dirty="0">
                <a:solidFill>
                  <a:schemeClr val="tx1"/>
                </a:solidFill>
                <a:latin typeface="Times New Roman" pitchFamily="18" charset="0"/>
                <a:cs typeface="Times New Roman" pitchFamily="18" charset="0"/>
              </a:rPr>
              <a:t>.</a:t>
            </a:r>
          </a:p>
          <a:p>
            <a:pPr marL="285750" indent="-285750" algn="just">
              <a:lnSpc>
                <a:spcPct val="150000"/>
              </a:lnSpc>
              <a:buFontTx/>
              <a:buChar char="-"/>
            </a:pPr>
            <a:r>
              <a:rPr lang="en-US" sz="2400" dirty="0">
                <a:solidFill>
                  <a:schemeClr val="tx1"/>
                </a:solidFill>
                <a:latin typeface="Times New Roman" pitchFamily="18" charset="0"/>
                <a:cs typeface="Times New Roman" pitchFamily="18" charset="0"/>
              </a:rPr>
              <a:t>GV click </a:t>
            </a:r>
            <a:r>
              <a:rPr lang="en-US" sz="2400" dirty="0" err="1">
                <a:solidFill>
                  <a:schemeClr val="tx1"/>
                </a:solidFill>
                <a:latin typeface="Times New Roman" pitchFamily="18" charset="0"/>
                <a:cs typeface="Times New Roman" pitchFamily="18" charset="0"/>
              </a:rPr>
              <a:t>vào</a:t>
            </a:r>
            <a:r>
              <a:rPr lang="en-US" sz="2400" dirty="0">
                <a:solidFill>
                  <a:schemeClr val="tx1"/>
                </a:solidFill>
                <a:latin typeface="Times New Roman" pitchFamily="18" charset="0"/>
                <a:cs typeface="Times New Roman" pitchFamily="18" charset="0"/>
              </a:rPr>
              <a:t> icon </a:t>
            </a:r>
            <a:r>
              <a:rPr lang="en-US" sz="2400" dirty="0" err="1">
                <a:solidFill>
                  <a:schemeClr val="tx1"/>
                </a:solidFill>
                <a:latin typeface="Times New Roman" pitchFamily="18" charset="0"/>
                <a:cs typeface="Times New Roman" pitchFamily="18" charset="0"/>
              </a:rPr>
              <a:t>ngôi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chuyển</a:t>
            </a:r>
            <a:r>
              <a:rPr lang="en-US" sz="2400" dirty="0">
                <a:solidFill>
                  <a:schemeClr val="tx1"/>
                </a:solidFill>
                <a:latin typeface="Times New Roman" pitchFamily="18" charset="0"/>
                <a:cs typeface="Times New Roman" pitchFamily="18" charset="0"/>
              </a:rPr>
              <a:t> sang </a:t>
            </a:r>
            <a:r>
              <a:rPr lang="en-US" sz="2400" dirty="0" err="1">
                <a:solidFill>
                  <a:schemeClr val="tx1"/>
                </a:solidFill>
                <a:latin typeface="Times New Roman" pitchFamily="18" charset="0"/>
                <a:cs typeface="Times New Roman" pitchFamily="18" charset="0"/>
              </a:rPr>
              <a:t>phần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học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theo.</a:t>
            </a:r>
            <a:endParaRPr lang="en-US" sz="2400"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3BACCEF0-46FA-4787-A954-71023DF64E4F}"/>
              </a:ext>
            </a:extLst>
          </p:cNvPr>
          <p:cNvSpPr/>
          <p:nvPr/>
        </p:nvSpPr>
        <p:spPr>
          <a:xfrm>
            <a:off x="4111084" y="536058"/>
            <a:ext cx="3969829"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w="6600">
                  <a:noFill/>
                  <a:prstDash val="solid"/>
                </a:ln>
                <a:solidFill>
                  <a:srgbClr val="FF5050"/>
                </a:solidFill>
                <a:uLnTx/>
                <a:uFillTx/>
                <a:latin typeface="Times New Roman" pitchFamily="18" charset="0"/>
                <a:cs typeface="Times New Roman" pitchFamily="18" charset="0"/>
                <a:sym typeface="Arial"/>
              </a:rPr>
              <a:t>HƯỚNG</a:t>
            </a:r>
            <a:r>
              <a:rPr kumimoji="0" lang="en-US" sz="3200" b="1" i="0" u="none" strike="noStrike" kern="1200" cap="none" spc="0" normalizeH="0" noProof="0" dirty="0">
                <a:ln w="6600">
                  <a:noFill/>
                  <a:prstDash val="solid"/>
                </a:ln>
                <a:solidFill>
                  <a:srgbClr val="FF5050"/>
                </a:solidFill>
                <a:uLnTx/>
                <a:uFillTx/>
                <a:latin typeface="Times New Roman" pitchFamily="18" charset="0"/>
                <a:cs typeface="Times New Roman" pitchFamily="18" charset="0"/>
                <a:sym typeface="Arial"/>
              </a:rPr>
              <a:t> DẪN</a:t>
            </a:r>
            <a:endParaRPr kumimoji="0" lang="en-US" sz="3200" b="1" i="0" u="none" strike="noStrike" kern="1200" cap="none" spc="0" normalizeH="0" baseline="0" noProof="0" dirty="0">
              <a:ln w="6600">
                <a:noFill/>
                <a:prstDash val="solid"/>
              </a:ln>
              <a:solidFill>
                <a:srgbClr val="FF5050"/>
              </a:solidFill>
              <a:uLnTx/>
              <a:uFillTx/>
              <a:latin typeface="Times New Roman" pitchFamily="18" charset="0"/>
              <a:cs typeface="Times New Roman" pitchFamily="18" charset="0"/>
              <a:sym typeface="Arial"/>
            </a:endParaRPr>
          </a:p>
        </p:txBody>
      </p:sp>
      <p:pic>
        <p:nvPicPr>
          <p:cNvPr id="10" name="Picture 9" descr="6131d3148657a26e1bfe386e7ba65811.png">
            <a:extLst>
              <a:ext uri="{FF2B5EF4-FFF2-40B4-BE49-F238E27FC236}">
                <a16:creationId xmlns:a16="http://schemas.microsoft.com/office/drawing/2014/main" id="{52981B75-AA59-4D5C-AD7D-303CFBBF481E}"/>
              </a:ext>
            </a:extLst>
          </p:cNvPr>
          <p:cNvPicPr>
            <a:picLocks noChangeAspect="1"/>
          </p:cNvPicPr>
          <p:nvPr/>
        </p:nvPicPr>
        <p:blipFill>
          <a:blip r:embed="rId4" cstate="print"/>
          <a:stretch>
            <a:fillRect/>
          </a:stretch>
        </p:blipFill>
        <p:spPr>
          <a:xfrm>
            <a:off x="156117" y="4945064"/>
            <a:ext cx="1240397" cy="1755701"/>
          </a:xfrm>
          <a:prstGeom prst="rect">
            <a:avLst/>
          </a:prstGeom>
        </p:spPr>
      </p:pic>
      <p:pic>
        <p:nvPicPr>
          <p:cNvPr id="11" name="Picture 10">
            <a:hlinkClick r:id="" action="ppaction://hlinkshowjump?jump=nextslide"/>
            <a:extLst>
              <a:ext uri="{FF2B5EF4-FFF2-40B4-BE49-F238E27FC236}">
                <a16:creationId xmlns:a16="http://schemas.microsoft.com/office/drawing/2014/main" id="{F6CEB9B7-3C80-460A-8413-48B3AB14F300}"/>
              </a:ext>
            </a:extLst>
          </p:cNvPr>
          <p:cNvPicPr>
            <a:picLocks noChangeAspect="1"/>
          </p:cNvPicPr>
          <p:nvPr/>
        </p:nvPicPr>
        <p:blipFill>
          <a:blip r:embed="rId5"/>
          <a:stretch>
            <a:fillRect/>
          </a:stretch>
        </p:blipFill>
        <p:spPr>
          <a:xfrm>
            <a:off x="10427001" y="5163165"/>
            <a:ext cx="1828959" cy="1694835"/>
          </a:xfrm>
          <a:prstGeom prst="rect">
            <a:avLst/>
          </a:prstGeom>
        </p:spPr>
      </p:pic>
    </p:spTree>
    <p:extLst>
      <p:ext uri="{BB962C8B-B14F-4D97-AF65-F5344CB8AC3E}">
        <p14:creationId xmlns:p14="http://schemas.microsoft.com/office/powerpoint/2010/main" val="41675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3f7e749c750b79cbde134e7bcf00a140.png">
            <a:hlinkClick r:id="rId3" action="ppaction://hlinksldjump"/>
            <a:extLst>
              <a:ext uri="{FF2B5EF4-FFF2-40B4-BE49-F238E27FC236}">
                <a16:creationId xmlns:a16="http://schemas.microsoft.com/office/drawing/2014/main" id="{9DD25C50-54D8-4F6B-ACBC-D9010CA93A98}"/>
              </a:ext>
            </a:extLst>
          </p:cNvPr>
          <p:cNvPicPr>
            <a:picLocks noChangeAspect="1"/>
          </p:cNvPicPr>
          <p:nvPr/>
        </p:nvPicPr>
        <p:blipFill>
          <a:blip r:embed="rId4" cstate="print"/>
          <a:stretch>
            <a:fillRect/>
          </a:stretch>
        </p:blipFill>
        <p:spPr>
          <a:xfrm>
            <a:off x="6984243" y="2234398"/>
            <a:ext cx="4739149" cy="5661025"/>
          </a:xfrm>
          <a:prstGeom prst="rect">
            <a:avLst/>
          </a:prstGeom>
        </p:spPr>
      </p:pic>
      <p:pic>
        <p:nvPicPr>
          <p:cNvPr id="13" name="Picture 12" descr="bd81bbb18139c6b7a3c3be45a0b5eaa8.png">
            <a:extLst>
              <a:ext uri="{FF2B5EF4-FFF2-40B4-BE49-F238E27FC236}">
                <a16:creationId xmlns:a16="http://schemas.microsoft.com/office/drawing/2014/main" id="{B2E77F45-376D-471C-AFEF-6B9075ACC900}"/>
              </a:ext>
            </a:extLst>
          </p:cNvPr>
          <p:cNvPicPr>
            <a:picLocks noChangeAspect="1"/>
          </p:cNvPicPr>
          <p:nvPr/>
        </p:nvPicPr>
        <p:blipFill>
          <a:blip r:embed="rId5" cstate="print"/>
          <a:stretch>
            <a:fillRect/>
          </a:stretch>
        </p:blipFill>
        <p:spPr>
          <a:xfrm>
            <a:off x="3352800" y="5257800"/>
            <a:ext cx="1295400" cy="1295400"/>
          </a:xfrm>
          <a:prstGeom prst="rect">
            <a:avLst/>
          </a:prstGeom>
        </p:spPr>
      </p:pic>
      <p:pic>
        <p:nvPicPr>
          <p:cNvPr id="14" name="Picture 13" descr="bd81bbb18139c6b7a3c3be45a0b5eaa8.png">
            <a:extLst>
              <a:ext uri="{FF2B5EF4-FFF2-40B4-BE49-F238E27FC236}">
                <a16:creationId xmlns:a16="http://schemas.microsoft.com/office/drawing/2014/main" id="{9F710540-E778-4054-B7CC-563D29CBD581}"/>
              </a:ext>
            </a:extLst>
          </p:cNvPr>
          <p:cNvPicPr>
            <a:picLocks noChangeAspect="1"/>
          </p:cNvPicPr>
          <p:nvPr/>
        </p:nvPicPr>
        <p:blipFill>
          <a:blip r:embed="rId5" cstate="print"/>
          <a:stretch>
            <a:fillRect/>
          </a:stretch>
        </p:blipFill>
        <p:spPr>
          <a:xfrm>
            <a:off x="4500561" y="5334000"/>
            <a:ext cx="1295400" cy="1295400"/>
          </a:xfrm>
          <a:prstGeom prst="rect">
            <a:avLst/>
          </a:prstGeom>
        </p:spPr>
      </p:pic>
      <p:pic>
        <p:nvPicPr>
          <p:cNvPr id="15" name="Picture 14" descr="bd81bbb18139c6b7a3c3be45a0b5eaa8.png">
            <a:extLst>
              <a:ext uri="{FF2B5EF4-FFF2-40B4-BE49-F238E27FC236}">
                <a16:creationId xmlns:a16="http://schemas.microsoft.com/office/drawing/2014/main" id="{DE9768F8-5C50-4AAB-A4DA-F8DE5B9E6790}"/>
              </a:ext>
            </a:extLst>
          </p:cNvPr>
          <p:cNvPicPr>
            <a:picLocks noChangeAspect="1"/>
          </p:cNvPicPr>
          <p:nvPr/>
        </p:nvPicPr>
        <p:blipFill>
          <a:blip r:embed="rId5" cstate="print"/>
          <a:stretch>
            <a:fillRect/>
          </a:stretch>
        </p:blipFill>
        <p:spPr>
          <a:xfrm>
            <a:off x="5619752" y="5334000"/>
            <a:ext cx="1295400" cy="1295400"/>
          </a:xfrm>
          <a:prstGeom prst="rect">
            <a:avLst/>
          </a:prstGeom>
        </p:spPr>
      </p:pic>
      <p:pic>
        <p:nvPicPr>
          <p:cNvPr id="16" name="Picture 15" descr="bd81bbb18139c6b7a3c3be45a0b5eaa8.png">
            <a:extLst>
              <a:ext uri="{FF2B5EF4-FFF2-40B4-BE49-F238E27FC236}">
                <a16:creationId xmlns:a16="http://schemas.microsoft.com/office/drawing/2014/main" id="{544B6354-5ECC-4AEF-ABAA-7FC41F725B0B}"/>
              </a:ext>
            </a:extLst>
          </p:cNvPr>
          <p:cNvPicPr>
            <a:picLocks noChangeAspect="1"/>
          </p:cNvPicPr>
          <p:nvPr/>
        </p:nvPicPr>
        <p:blipFill>
          <a:blip r:embed="rId5" cstate="print"/>
          <a:stretch>
            <a:fillRect/>
          </a:stretch>
        </p:blipFill>
        <p:spPr>
          <a:xfrm>
            <a:off x="6743704" y="5334000"/>
            <a:ext cx="1295400" cy="1295400"/>
          </a:xfrm>
          <a:prstGeom prst="rect">
            <a:avLst/>
          </a:prstGeom>
        </p:spPr>
      </p:pic>
      <p:pic>
        <p:nvPicPr>
          <p:cNvPr id="18" name="Picture 17" descr="2ddded3c47508e0775bea75a55625106.png">
            <a:extLst>
              <a:ext uri="{FF2B5EF4-FFF2-40B4-BE49-F238E27FC236}">
                <a16:creationId xmlns:a16="http://schemas.microsoft.com/office/drawing/2014/main" id="{1C3068E6-2DA6-44B0-935B-4496C0215AE0}"/>
              </a:ext>
            </a:extLst>
          </p:cNvPr>
          <p:cNvPicPr>
            <a:picLocks noChangeAspect="1"/>
          </p:cNvPicPr>
          <p:nvPr/>
        </p:nvPicPr>
        <p:blipFill>
          <a:blip r:embed="rId6" cstate="print"/>
          <a:stretch>
            <a:fillRect/>
          </a:stretch>
        </p:blipFill>
        <p:spPr>
          <a:xfrm>
            <a:off x="1524000" y="6324600"/>
            <a:ext cx="9144000" cy="533400"/>
          </a:xfrm>
          <a:prstGeom prst="rect">
            <a:avLst/>
          </a:prstGeom>
        </p:spPr>
      </p:pic>
      <p:pic>
        <p:nvPicPr>
          <p:cNvPr id="19" name="Picture 18" descr="sun-309027_1280.png">
            <a:extLst>
              <a:ext uri="{FF2B5EF4-FFF2-40B4-BE49-F238E27FC236}">
                <a16:creationId xmlns:a16="http://schemas.microsoft.com/office/drawing/2014/main" id="{2859D2BA-1F9F-4574-8BEE-AA221C409922}"/>
              </a:ext>
            </a:extLst>
          </p:cNvPr>
          <p:cNvPicPr>
            <a:picLocks noChangeAspect="1"/>
          </p:cNvPicPr>
          <p:nvPr/>
        </p:nvPicPr>
        <p:blipFill>
          <a:blip r:embed="rId7" cstate="print"/>
          <a:stretch>
            <a:fillRect/>
          </a:stretch>
        </p:blipFill>
        <p:spPr>
          <a:xfrm>
            <a:off x="1524000" y="0"/>
            <a:ext cx="1524000" cy="1524000"/>
          </a:xfrm>
          <a:prstGeom prst="rect">
            <a:avLst/>
          </a:prstGeom>
        </p:spPr>
      </p:pic>
      <p:pic>
        <p:nvPicPr>
          <p:cNvPr id="20" name="Picture 19" descr="cloud-303181_1280.png">
            <a:extLst>
              <a:ext uri="{FF2B5EF4-FFF2-40B4-BE49-F238E27FC236}">
                <a16:creationId xmlns:a16="http://schemas.microsoft.com/office/drawing/2014/main" id="{6FB65BD7-7AC5-49A3-8279-7345FFC91D06}"/>
              </a:ext>
            </a:extLst>
          </p:cNvPr>
          <p:cNvPicPr>
            <a:picLocks noChangeAspect="1"/>
          </p:cNvPicPr>
          <p:nvPr/>
        </p:nvPicPr>
        <p:blipFill>
          <a:blip r:embed="rId8" cstate="print"/>
          <a:stretch>
            <a:fillRect/>
          </a:stretch>
        </p:blipFill>
        <p:spPr>
          <a:xfrm>
            <a:off x="1219200" y="639337"/>
            <a:ext cx="2743200" cy="1066800"/>
          </a:xfrm>
          <a:prstGeom prst="rect">
            <a:avLst/>
          </a:prstGeom>
        </p:spPr>
      </p:pic>
      <p:pic>
        <p:nvPicPr>
          <p:cNvPr id="21" name="Picture 20" descr="cloud-303181_1280.png">
            <a:extLst>
              <a:ext uri="{FF2B5EF4-FFF2-40B4-BE49-F238E27FC236}">
                <a16:creationId xmlns:a16="http://schemas.microsoft.com/office/drawing/2014/main" id="{C2BD600D-6410-4C3F-B4A6-7BDF7B5E75A7}"/>
              </a:ext>
            </a:extLst>
          </p:cNvPr>
          <p:cNvPicPr>
            <a:picLocks noChangeAspect="1"/>
          </p:cNvPicPr>
          <p:nvPr/>
        </p:nvPicPr>
        <p:blipFill>
          <a:blip r:embed="rId9" cstate="print"/>
          <a:stretch>
            <a:fillRect/>
          </a:stretch>
        </p:blipFill>
        <p:spPr>
          <a:xfrm>
            <a:off x="5943600" y="228600"/>
            <a:ext cx="2819400" cy="1143000"/>
          </a:xfrm>
          <a:prstGeom prst="rect">
            <a:avLst/>
          </a:prstGeom>
        </p:spPr>
      </p:pic>
      <p:pic>
        <p:nvPicPr>
          <p:cNvPr id="22" name="Picture 21" descr="6131d3148657a26e1bfe386e7ba65811.png">
            <a:extLst>
              <a:ext uri="{FF2B5EF4-FFF2-40B4-BE49-F238E27FC236}">
                <a16:creationId xmlns:a16="http://schemas.microsoft.com/office/drawing/2014/main" id="{EC783C4B-CD00-4CE3-B7A2-1B850B0746DB}"/>
              </a:ext>
            </a:extLst>
          </p:cNvPr>
          <p:cNvPicPr>
            <a:picLocks noChangeAspect="1"/>
          </p:cNvPicPr>
          <p:nvPr/>
        </p:nvPicPr>
        <p:blipFill>
          <a:blip r:embed="rId10" cstate="print"/>
          <a:stretch>
            <a:fillRect/>
          </a:stretch>
        </p:blipFill>
        <p:spPr>
          <a:xfrm>
            <a:off x="1828800" y="4435834"/>
            <a:ext cx="1524000" cy="2422167"/>
          </a:xfrm>
          <a:prstGeom prst="rect">
            <a:avLst/>
          </a:prstGeom>
        </p:spPr>
      </p:pic>
      <p:pic>
        <p:nvPicPr>
          <p:cNvPr id="24" name="Picture 23" descr="trai tim nay.png">
            <a:extLst>
              <a:ext uri="{FF2B5EF4-FFF2-40B4-BE49-F238E27FC236}">
                <a16:creationId xmlns:a16="http://schemas.microsoft.com/office/drawing/2014/main" id="{8635E168-D7CA-484F-827E-4CB20788A328}"/>
              </a:ext>
            </a:extLst>
          </p:cNvPr>
          <p:cNvPicPr>
            <a:picLocks noChangeAspect="1"/>
          </p:cNvPicPr>
          <p:nvPr/>
        </p:nvPicPr>
        <p:blipFill>
          <a:blip r:embed="rId11" cstate="print"/>
          <a:stretch>
            <a:fillRect/>
          </a:stretch>
        </p:blipFill>
        <p:spPr>
          <a:xfrm flipH="1">
            <a:off x="343294" y="1447801"/>
            <a:ext cx="1180707" cy="786597"/>
          </a:xfrm>
          <a:prstGeom prst="rect">
            <a:avLst/>
          </a:prstGeom>
        </p:spPr>
      </p:pic>
      <p:sp>
        <p:nvSpPr>
          <p:cNvPr id="25" name="Oval 24">
            <a:hlinkClick r:id="rId12" action="ppaction://hlinksldjump"/>
            <a:extLst>
              <a:ext uri="{FF2B5EF4-FFF2-40B4-BE49-F238E27FC236}">
                <a16:creationId xmlns:a16="http://schemas.microsoft.com/office/drawing/2014/main" id="{46BFA9BA-000E-457E-827E-420192AC6EDB}"/>
              </a:ext>
            </a:extLst>
          </p:cNvPr>
          <p:cNvSpPr/>
          <p:nvPr/>
        </p:nvSpPr>
        <p:spPr>
          <a:xfrm>
            <a:off x="3651813" y="4562187"/>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1</a:t>
            </a:r>
          </a:p>
        </p:txBody>
      </p:sp>
      <p:sp>
        <p:nvSpPr>
          <p:cNvPr id="26" name="Oval 25">
            <a:hlinkClick r:id="rId13" action="ppaction://hlinksldjump"/>
            <a:extLst>
              <a:ext uri="{FF2B5EF4-FFF2-40B4-BE49-F238E27FC236}">
                <a16:creationId xmlns:a16="http://schemas.microsoft.com/office/drawing/2014/main" id="{556E34D9-216C-4765-8070-C1C81FA745D5}"/>
              </a:ext>
            </a:extLst>
          </p:cNvPr>
          <p:cNvSpPr/>
          <p:nvPr/>
        </p:nvSpPr>
        <p:spPr>
          <a:xfrm>
            <a:off x="4777603" y="4562187"/>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2</a:t>
            </a:r>
          </a:p>
        </p:txBody>
      </p:sp>
      <p:sp>
        <p:nvSpPr>
          <p:cNvPr id="27" name="Oval 26">
            <a:hlinkClick r:id="rId14" action="ppaction://hlinksldjump"/>
            <a:extLst>
              <a:ext uri="{FF2B5EF4-FFF2-40B4-BE49-F238E27FC236}">
                <a16:creationId xmlns:a16="http://schemas.microsoft.com/office/drawing/2014/main" id="{80D09B05-2414-497B-87F2-430D8872D2D4}"/>
              </a:ext>
            </a:extLst>
          </p:cNvPr>
          <p:cNvSpPr/>
          <p:nvPr/>
        </p:nvSpPr>
        <p:spPr>
          <a:xfrm>
            <a:off x="5896794" y="4562187"/>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3</a:t>
            </a:r>
          </a:p>
        </p:txBody>
      </p:sp>
      <p:sp>
        <p:nvSpPr>
          <p:cNvPr id="28" name="Oval 27">
            <a:hlinkClick r:id="rId15" action="ppaction://hlinksldjump"/>
            <a:extLst>
              <a:ext uri="{FF2B5EF4-FFF2-40B4-BE49-F238E27FC236}">
                <a16:creationId xmlns:a16="http://schemas.microsoft.com/office/drawing/2014/main" id="{4886F50E-FAA6-4C72-BF9B-073353B652F8}"/>
              </a:ext>
            </a:extLst>
          </p:cNvPr>
          <p:cNvSpPr/>
          <p:nvPr/>
        </p:nvSpPr>
        <p:spPr>
          <a:xfrm>
            <a:off x="6984243" y="4562187"/>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cs typeface="Times New Roman" pitchFamily="18" charset="0"/>
              </a:rPr>
              <a:t>4</a:t>
            </a:r>
          </a:p>
        </p:txBody>
      </p:sp>
      <p:pic>
        <p:nvPicPr>
          <p:cNvPr id="32" name="Picture 31" descr="6131d3148657a26e1bfe386e7ba65811.png">
            <a:hlinkClick r:id="rId16" action="ppaction://hlinksldjump"/>
            <a:extLst>
              <a:ext uri="{FF2B5EF4-FFF2-40B4-BE49-F238E27FC236}">
                <a16:creationId xmlns:a16="http://schemas.microsoft.com/office/drawing/2014/main" id="{8558E06C-0AFA-42DF-A92B-1D7845A88831}"/>
              </a:ext>
            </a:extLst>
          </p:cNvPr>
          <p:cNvPicPr>
            <a:picLocks noChangeAspect="1"/>
          </p:cNvPicPr>
          <p:nvPr/>
        </p:nvPicPr>
        <p:blipFill>
          <a:blip r:embed="rId17" cstate="print"/>
          <a:stretch>
            <a:fillRect/>
          </a:stretch>
        </p:blipFill>
        <p:spPr>
          <a:xfrm>
            <a:off x="10668000" y="4336475"/>
            <a:ext cx="1394703" cy="2216725"/>
          </a:xfrm>
          <a:prstGeom prst="rect">
            <a:avLst/>
          </a:prstGeom>
        </p:spPr>
      </p:pic>
    </p:spTree>
    <p:extLst>
      <p:ext uri="{BB962C8B-B14F-4D97-AF65-F5344CB8AC3E}">
        <p14:creationId xmlns:p14="http://schemas.microsoft.com/office/powerpoint/2010/main" val="411748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withEffect">
                                  <p:stCondLst>
                                    <p:cond delay="0"/>
                                  </p:stCondLst>
                                  <p:childTnLst>
                                    <p:animMotion origin="layout" path="M 0.03333 -0.00116 L 0.0625 0.00949 " pathEditMode="relative" rAng="0" ptsTypes="AA">
                                      <p:cBhvr>
                                        <p:cTn id="6" dur="500" fill="hold"/>
                                        <p:tgtEl>
                                          <p:spTgt spid="22"/>
                                        </p:tgtEl>
                                        <p:attrNameLst>
                                          <p:attrName>ppt_x</p:attrName>
                                          <p:attrName>ppt_y</p:attrName>
                                        </p:attrNameLst>
                                      </p:cBhvr>
                                      <p:rCtr x="2708" y="532"/>
                                    </p:animMotion>
                                  </p:childTnLst>
                                </p:cTn>
                              </p:par>
                              <p:par>
                                <p:cTn id="7" presetID="10" presetClass="exit" presetSubtype="0" fill="hold" nodeType="withEffect">
                                  <p:stCondLst>
                                    <p:cond delay="0"/>
                                  </p:stCondLst>
                                  <p:childTnLst>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63" presetClass="path" presetSubtype="0" accel="50000" decel="50000" fill="hold" nodeType="withEffect">
                                  <p:stCondLst>
                                    <p:cond delay="0"/>
                                  </p:stCondLst>
                                  <p:childTnLst>
                                    <p:animMotion origin="layout" path="M 0.0625 0.00949 L 0.20625 0.00949 " pathEditMode="relative" rAng="0" ptsTypes="AA">
                                      <p:cBhvr>
                                        <p:cTn id="17" dur="500" fill="hold"/>
                                        <p:tgtEl>
                                          <p:spTgt spid="22"/>
                                        </p:tgtEl>
                                        <p:attrNameLst>
                                          <p:attrName>ppt_x</p:attrName>
                                          <p:attrName>ppt_y</p:attrName>
                                        </p:attrNameLst>
                                      </p:cBhvr>
                                      <p:rCtr x="6133" y="301"/>
                                    </p:animMotion>
                                  </p:childTnLst>
                                </p:cTn>
                              </p:par>
                              <p:par>
                                <p:cTn id="18" presetID="10" presetClass="exit" presetSubtype="0" fill="hold" nodeType="with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withEffect">
                                  <p:stCondLst>
                                    <p:cond delay="0"/>
                                  </p:stCondLst>
                                  <p:childTnLst>
                                    <p:animMotion origin="layout" path="M 0.20625 0.00949 L 0.32383 0.00486 " pathEditMode="relative" rAng="0" ptsTypes="AA">
                                      <p:cBhvr>
                                        <p:cTn id="28" dur="500" fill="hold"/>
                                        <p:tgtEl>
                                          <p:spTgt spid="22"/>
                                        </p:tgtEl>
                                        <p:attrNameLst>
                                          <p:attrName>ppt_x</p:attrName>
                                          <p:attrName>ppt_y</p:attrName>
                                        </p:attrNameLst>
                                      </p:cBhvr>
                                      <p:rCtr x="5872" y="-231"/>
                                    </p:animMotion>
                                  </p:childTnLst>
                                </p:cTn>
                              </p:par>
                              <p:par>
                                <p:cTn id="29" presetID="10" presetClass="exit" presetSubtype="0" fill="hold"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63" presetClass="path" presetSubtype="0" accel="50000" decel="50000" fill="hold" nodeType="withEffect">
                                  <p:stCondLst>
                                    <p:cond delay="0"/>
                                  </p:stCondLst>
                                  <p:childTnLst>
                                    <p:animMotion origin="layout" path="M 0.375 -0.00116 L 0.37253 -0.00116 " pathEditMode="relative" rAng="0" ptsTypes="AA">
                                      <p:cBhvr>
                                        <p:cTn id="39" dur="500" fill="hold"/>
                                        <p:tgtEl>
                                          <p:spTgt spid="22"/>
                                        </p:tgtEl>
                                        <p:attrNameLst>
                                          <p:attrName>ppt_x</p:attrName>
                                          <p:attrName>ppt_y</p:attrName>
                                        </p:attrNameLst>
                                      </p:cBhvr>
                                      <p:rCtr x="-130" y="0"/>
                                    </p:animMotion>
                                  </p:childTnLst>
                                </p:cTn>
                              </p:par>
                              <p:par>
                                <p:cTn id="40" presetID="10" presetClass="exit" presetSubtype="0" fill="hold" nodeType="with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5"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64C90ED-C09F-4F8A-A7C7-1E97B707D948}"/>
              </a:ext>
            </a:extLst>
          </p:cNvPr>
          <p:cNvSpPr/>
          <p:nvPr/>
        </p:nvSpPr>
        <p:spPr>
          <a:xfrm>
            <a:off x="1233202" y="783231"/>
            <a:ext cx="9725593" cy="1871663"/>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685800">
              <a:lnSpc>
                <a:spcPct val="150000"/>
              </a:lnSpc>
              <a:defRPr/>
            </a:pPr>
            <a:r>
              <a:rPr lang="en-US" sz="4000" dirty="0" err="1">
                <a:solidFill>
                  <a:schemeClr val="tx1"/>
                </a:solidFill>
                <a:latin typeface="Times New Roman" pitchFamily="18" charset="0"/>
                <a:ea typeface="Arial-Rounded" panose="020B0500000000000000" pitchFamily="34" charset="0"/>
                <a:cs typeface="Times New Roman" pitchFamily="18" charset="0"/>
              </a:rPr>
              <a:t>Cây</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gì</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thẳng</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tắp</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trước</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nhà</a:t>
            </a:r>
            <a:endParaRPr lang="en-US" sz="4000" dirty="0">
              <a:solidFill>
                <a:schemeClr val="tx1"/>
              </a:solidFill>
              <a:latin typeface="Times New Roman" pitchFamily="18" charset="0"/>
              <a:ea typeface="Arial-Rounded" panose="020B0500000000000000" pitchFamily="34" charset="0"/>
              <a:cs typeface="Times New Roman" pitchFamily="18" charset="0"/>
            </a:endParaRPr>
          </a:p>
          <a:p>
            <a:pPr algn="ctr" defTabSz="685800">
              <a:lnSpc>
                <a:spcPct val="150000"/>
              </a:lnSpc>
              <a:defRPr/>
            </a:pPr>
            <a:r>
              <a:rPr lang="en-US" sz="4000" dirty="0" err="1">
                <a:solidFill>
                  <a:schemeClr val="tx1"/>
                </a:solidFill>
                <a:latin typeface="Times New Roman" pitchFamily="18" charset="0"/>
                <a:ea typeface="Arial-Rounded" panose="020B0500000000000000" pitchFamily="34" charset="0"/>
                <a:cs typeface="Times New Roman" pitchFamily="18" charset="0"/>
              </a:rPr>
              <a:t>Trái</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ngon</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dành</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tặng</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riêng</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bà</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bà</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ơi</a:t>
            </a:r>
            <a:r>
              <a:rPr lang="en-US" sz="4000" dirty="0">
                <a:solidFill>
                  <a:schemeClr val="tx1"/>
                </a:solidFill>
                <a:latin typeface="Times New Roman" pitchFamily="18" charset="0"/>
                <a:ea typeface="Arial-Rounded" panose="020B0500000000000000" pitchFamily="34" charset="0"/>
                <a:cs typeface="Times New Roman" pitchFamily="18" charset="0"/>
              </a:rPr>
              <a:t>?</a:t>
            </a:r>
          </a:p>
        </p:txBody>
      </p:sp>
      <p:sp>
        <p:nvSpPr>
          <p:cNvPr id="11" name="Speech Bubble: Rectangle with Corners Rounded 10">
            <a:extLst>
              <a:ext uri="{FF2B5EF4-FFF2-40B4-BE49-F238E27FC236}">
                <a16:creationId xmlns:a16="http://schemas.microsoft.com/office/drawing/2014/main" id="{B45FBA17-CF95-4181-BA6B-2AA996C8CCFD}"/>
              </a:ext>
            </a:extLst>
          </p:cNvPr>
          <p:cNvSpPr/>
          <p:nvPr/>
        </p:nvSpPr>
        <p:spPr>
          <a:xfrm>
            <a:off x="3202780" y="3092393"/>
            <a:ext cx="5786438" cy="1871663"/>
          </a:xfrm>
          <a:prstGeom prst="wedgeRoundRectCallout">
            <a:avLst>
              <a:gd name="adj1" fmla="val -40833"/>
              <a:gd name="adj2" fmla="val 734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defRPr/>
            </a:pPr>
            <a:r>
              <a:rPr lang="en-US" sz="4000" dirty="0" err="1">
                <a:solidFill>
                  <a:srgbClr val="FF0000"/>
                </a:solidFill>
                <a:latin typeface="Times New Roman" pitchFamily="18" charset="0"/>
                <a:cs typeface="Times New Roman" pitchFamily="18" charset="0"/>
              </a:rPr>
              <a:t>Đáp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án</a:t>
            </a:r>
            <a:r>
              <a:rPr lang="en-US" sz="4000"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cau</a:t>
            </a:r>
            <a:endParaRPr lang="en-US" altLang="vi-VN" sz="4000" b="1" dirty="0">
              <a:solidFill>
                <a:srgbClr val="FF0000"/>
              </a:solidFill>
              <a:latin typeface="Times New Roman" pitchFamily="18" charset="0"/>
              <a:ea typeface="Arial-Rounded" panose="020B0500000000000000" pitchFamily="34" charset="0"/>
              <a:cs typeface="Times New Roman" pitchFamily="18" charset="0"/>
            </a:endParaRPr>
          </a:p>
        </p:txBody>
      </p:sp>
      <p:pic>
        <p:nvPicPr>
          <p:cNvPr id="12" name="Picture 11" descr="3f7e749c750b79cbde134e7bcf00a140.png">
            <a:extLst>
              <a:ext uri="{FF2B5EF4-FFF2-40B4-BE49-F238E27FC236}">
                <a16:creationId xmlns:a16="http://schemas.microsoft.com/office/drawing/2014/main" id="{0DE5238F-5B02-4C33-920E-C525FA9624FC}"/>
              </a:ext>
            </a:extLst>
          </p:cNvPr>
          <p:cNvPicPr>
            <a:picLocks noChangeAspect="1"/>
          </p:cNvPicPr>
          <p:nvPr/>
        </p:nvPicPr>
        <p:blipFill>
          <a:blip r:embed="rId3" cstate="print"/>
          <a:stretch>
            <a:fillRect/>
          </a:stretch>
        </p:blipFill>
        <p:spPr>
          <a:xfrm>
            <a:off x="-879947" y="2654894"/>
            <a:ext cx="5217625" cy="5599402"/>
          </a:xfrm>
          <a:prstGeom prst="rect">
            <a:avLst/>
          </a:prstGeom>
        </p:spPr>
      </p:pic>
      <p:pic>
        <p:nvPicPr>
          <p:cNvPr id="13" name="Picture 12" descr="6131d3148657a26e1bfe386e7ba65811.png">
            <a:hlinkClick r:id="rId4" action="ppaction://hlinksldjump"/>
            <a:extLst>
              <a:ext uri="{FF2B5EF4-FFF2-40B4-BE49-F238E27FC236}">
                <a16:creationId xmlns:a16="http://schemas.microsoft.com/office/drawing/2014/main" id="{11B43FFA-5622-4166-B647-4BA86D072FE4}"/>
              </a:ext>
            </a:extLst>
          </p:cNvPr>
          <p:cNvPicPr>
            <a:picLocks noChangeAspect="1"/>
          </p:cNvPicPr>
          <p:nvPr/>
        </p:nvPicPr>
        <p:blipFill>
          <a:blip r:embed="rId5" cstate="print"/>
          <a:stretch>
            <a:fillRect/>
          </a:stretch>
        </p:blipFill>
        <p:spPr>
          <a:xfrm>
            <a:off x="9909855" y="4028224"/>
            <a:ext cx="1394703" cy="2216725"/>
          </a:xfrm>
          <a:prstGeom prst="rect">
            <a:avLst/>
          </a:prstGeom>
        </p:spPr>
      </p:pic>
    </p:spTree>
    <p:extLst>
      <p:ext uri="{BB962C8B-B14F-4D97-AF65-F5344CB8AC3E}">
        <p14:creationId xmlns:p14="http://schemas.microsoft.com/office/powerpoint/2010/main" val="17375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64C90ED-C09F-4F8A-A7C7-1E97B707D948}"/>
              </a:ext>
            </a:extLst>
          </p:cNvPr>
          <p:cNvSpPr/>
          <p:nvPr/>
        </p:nvSpPr>
        <p:spPr>
          <a:xfrm>
            <a:off x="1233202" y="613050"/>
            <a:ext cx="9725593" cy="3067410"/>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685800">
              <a:lnSpc>
                <a:spcPct val="150000"/>
              </a:lnSpc>
              <a:defRPr/>
            </a:pPr>
            <a:r>
              <a:rPr lang="en-US" sz="3600" dirty="0" err="1">
                <a:solidFill>
                  <a:schemeClr val="tx1"/>
                </a:solidFill>
                <a:latin typeface="Times New Roman" pitchFamily="18" charset="0"/>
                <a:ea typeface="Arial-Rounded" panose="020B0500000000000000" pitchFamily="34" charset="0"/>
                <a:cs typeface="Times New Roman" pitchFamily="18" charset="0"/>
              </a:rPr>
              <a:t>Thân</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cao</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nhiều</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đốt</a:t>
            </a:r>
            <a:endParaRPr lang="en-US" sz="3600" dirty="0">
              <a:solidFill>
                <a:schemeClr val="tx1"/>
              </a:solidFill>
              <a:latin typeface="Times New Roman" pitchFamily="18" charset="0"/>
              <a:ea typeface="Arial-Rounded" panose="020B0500000000000000" pitchFamily="34" charset="0"/>
              <a:cs typeface="Times New Roman" pitchFamily="18" charset="0"/>
            </a:endParaRPr>
          </a:p>
          <a:p>
            <a:pPr algn="ctr" defTabSz="685800">
              <a:lnSpc>
                <a:spcPct val="150000"/>
              </a:lnSpc>
              <a:defRPr/>
            </a:pPr>
            <a:r>
              <a:rPr lang="en-US" sz="3600" dirty="0" err="1">
                <a:solidFill>
                  <a:schemeClr val="tx1"/>
                </a:solidFill>
                <a:latin typeface="Times New Roman" pitchFamily="18" charset="0"/>
                <a:ea typeface="Arial-Rounded" panose="020B0500000000000000" pitchFamily="34" charset="0"/>
                <a:cs typeface="Times New Roman" pitchFamily="18" charset="0"/>
              </a:rPr>
              <a:t>Mọc</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chụm</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thành</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bờ</a:t>
            </a:r>
            <a:endParaRPr lang="en-US" sz="3600" dirty="0">
              <a:solidFill>
                <a:schemeClr val="tx1"/>
              </a:solidFill>
              <a:latin typeface="Times New Roman" pitchFamily="18" charset="0"/>
              <a:ea typeface="Arial-Rounded" panose="020B0500000000000000" pitchFamily="34" charset="0"/>
              <a:cs typeface="Times New Roman" pitchFamily="18" charset="0"/>
            </a:endParaRPr>
          </a:p>
          <a:p>
            <a:pPr algn="ctr" defTabSz="685800">
              <a:lnSpc>
                <a:spcPct val="150000"/>
              </a:lnSpc>
              <a:defRPr/>
            </a:pPr>
            <a:r>
              <a:rPr lang="en-US" sz="3600" dirty="0" err="1">
                <a:solidFill>
                  <a:schemeClr val="tx1"/>
                </a:solidFill>
                <a:latin typeface="Times New Roman" pitchFamily="18" charset="0"/>
                <a:ea typeface="Arial-Rounded" panose="020B0500000000000000" pitchFamily="34" charset="0"/>
                <a:cs typeface="Times New Roman" pitchFamily="18" charset="0"/>
              </a:rPr>
              <a:t>Lá</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nhỏ</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cành</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thưa</a:t>
            </a:r>
            <a:endParaRPr lang="en-US" sz="3600" dirty="0">
              <a:solidFill>
                <a:schemeClr val="tx1"/>
              </a:solidFill>
              <a:latin typeface="Times New Roman" pitchFamily="18" charset="0"/>
              <a:ea typeface="Arial-Rounded" panose="020B0500000000000000" pitchFamily="34" charset="0"/>
              <a:cs typeface="Times New Roman" pitchFamily="18" charset="0"/>
            </a:endParaRPr>
          </a:p>
          <a:p>
            <a:pPr algn="ctr" defTabSz="685800">
              <a:lnSpc>
                <a:spcPct val="150000"/>
              </a:lnSpc>
              <a:defRPr/>
            </a:pPr>
            <a:r>
              <a:rPr lang="en-US" sz="3600" dirty="0" err="1">
                <a:solidFill>
                  <a:schemeClr val="tx1"/>
                </a:solidFill>
                <a:latin typeface="Times New Roman" pitchFamily="18" charset="0"/>
                <a:ea typeface="Arial-Rounded" panose="020B0500000000000000" pitchFamily="34" charset="0"/>
                <a:cs typeface="Times New Roman" pitchFamily="18" charset="0"/>
              </a:rPr>
              <a:t>Đu</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đưa</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trong</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gió</a:t>
            </a:r>
            <a:r>
              <a:rPr lang="en-US" sz="3600" dirty="0">
                <a:solidFill>
                  <a:schemeClr val="tx1"/>
                </a:solidFill>
                <a:latin typeface="Times New Roman" pitchFamily="18" charset="0"/>
                <a:ea typeface="Arial-Rounded" panose="020B0500000000000000" pitchFamily="34" charset="0"/>
                <a:cs typeface="Times New Roman" pitchFamily="18" charset="0"/>
              </a:rPr>
              <a:t>.</a:t>
            </a:r>
          </a:p>
        </p:txBody>
      </p:sp>
      <p:sp>
        <p:nvSpPr>
          <p:cNvPr id="11" name="Speech Bubble: Rectangle with Corners Rounded 10">
            <a:extLst>
              <a:ext uri="{FF2B5EF4-FFF2-40B4-BE49-F238E27FC236}">
                <a16:creationId xmlns:a16="http://schemas.microsoft.com/office/drawing/2014/main" id="{B45FBA17-CF95-4181-BA6B-2AA996C8CCFD}"/>
              </a:ext>
            </a:extLst>
          </p:cNvPr>
          <p:cNvSpPr/>
          <p:nvPr/>
        </p:nvSpPr>
        <p:spPr>
          <a:xfrm>
            <a:off x="3282789" y="4201536"/>
            <a:ext cx="5786438" cy="1349318"/>
          </a:xfrm>
          <a:prstGeom prst="wedgeRoundRectCallout">
            <a:avLst>
              <a:gd name="adj1" fmla="val -40833"/>
              <a:gd name="adj2" fmla="val 734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000" dirty="0" err="1">
                <a:solidFill>
                  <a:srgbClr val="FF0000"/>
                </a:solidFill>
                <a:latin typeface="Times New Roman" pitchFamily="18" charset="0"/>
                <a:cs typeface="Times New Roman" pitchFamily="18" charset="0"/>
              </a:rPr>
              <a:t>Đáp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án</a:t>
            </a:r>
            <a:r>
              <a:rPr lang="en-US" sz="4000"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tre</a:t>
            </a:r>
            <a:endParaRPr lang="en-US" altLang="vi-VN" sz="4000" b="1" dirty="0">
              <a:solidFill>
                <a:srgbClr val="FF0000"/>
              </a:solidFill>
              <a:latin typeface="Times New Roman" pitchFamily="18" charset="0"/>
              <a:ea typeface="Arial-Rounded" panose="020B0500000000000000" pitchFamily="34" charset="0"/>
              <a:cs typeface="Times New Roman" pitchFamily="18" charset="0"/>
            </a:endParaRPr>
          </a:p>
        </p:txBody>
      </p:sp>
      <p:pic>
        <p:nvPicPr>
          <p:cNvPr id="12" name="Picture 11" descr="3f7e749c750b79cbde134e7bcf00a140.png">
            <a:extLst>
              <a:ext uri="{FF2B5EF4-FFF2-40B4-BE49-F238E27FC236}">
                <a16:creationId xmlns:a16="http://schemas.microsoft.com/office/drawing/2014/main" id="{0DE5238F-5B02-4C33-920E-C525FA9624FC}"/>
              </a:ext>
            </a:extLst>
          </p:cNvPr>
          <p:cNvPicPr>
            <a:picLocks noChangeAspect="1"/>
          </p:cNvPicPr>
          <p:nvPr/>
        </p:nvPicPr>
        <p:blipFill>
          <a:blip r:embed="rId3" cstate="print"/>
          <a:stretch>
            <a:fillRect/>
          </a:stretch>
        </p:blipFill>
        <p:spPr>
          <a:xfrm>
            <a:off x="-879947" y="2654894"/>
            <a:ext cx="5217625" cy="5599402"/>
          </a:xfrm>
          <a:prstGeom prst="rect">
            <a:avLst/>
          </a:prstGeom>
        </p:spPr>
      </p:pic>
      <p:pic>
        <p:nvPicPr>
          <p:cNvPr id="7" name="Picture 6" descr="6131d3148657a26e1bfe386e7ba65811.png">
            <a:hlinkClick r:id="rId4" action="ppaction://hlinksldjump"/>
            <a:extLst>
              <a:ext uri="{FF2B5EF4-FFF2-40B4-BE49-F238E27FC236}">
                <a16:creationId xmlns:a16="http://schemas.microsoft.com/office/drawing/2014/main" id="{5A18A648-9FA7-4F97-80BA-95DAD63A891C}"/>
              </a:ext>
            </a:extLst>
          </p:cNvPr>
          <p:cNvPicPr>
            <a:picLocks noChangeAspect="1"/>
          </p:cNvPicPr>
          <p:nvPr/>
        </p:nvPicPr>
        <p:blipFill>
          <a:blip r:embed="rId5" cstate="print"/>
          <a:stretch>
            <a:fillRect/>
          </a:stretch>
        </p:blipFill>
        <p:spPr>
          <a:xfrm>
            <a:off x="9909855" y="4028224"/>
            <a:ext cx="1394703" cy="2216725"/>
          </a:xfrm>
          <a:prstGeom prst="rect">
            <a:avLst/>
          </a:prstGeom>
        </p:spPr>
      </p:pic>
    </p:spTree>
    <p:extLst>
      <p:ext uri="{BB962C8B-B14F-4D97-AF65-F5344CB8AC3E}">
        <p14:creationId xmlns:p14="http://schemas.microsoft.com/office/powerpoint/2010/main" val="94981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64C90ED-C09F-4F8A-A7C7-1E97B707D948}"/>
              </a:ext>
            </a:extLst>
          </p:cNvPr>
          <p:cNvSpPr/>
          <p:nvPr/>
        </p:nvSpPr>
        <p:spPr>
          <a:xfrm>
            <a:off x="1233202" y="783231"/>
            <a:ext cx="9725593" cy="1871663"/>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685800">
              <a:lnSpc>
                <a:spcPct val="150000"/>
              </a:lnSpc>
              <a:defRPr/>
            </a:pPr>
            <a:r>
              <a:rPr lang="en-US" sz="4000" dirty="0" err="1">
                <a:solidFill>
                  <a:schemeClr val="tx1"/>
                </a:solidFill>
                <a:latin typeface="Times New Roman" pitchFamily="18" charset="0"/>
                <a:ea typeface="Arial-Rounded" panose="020B0500000000000000" pitchFamily="34" charset="0"/>
                <a:cs typeface="Times New Roman" pitchFamily="18" charset="0"/>
              </a:rPr>
              <a:t>Cây</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gì</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có</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củ</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màu</a:t>
            </a:r>
            <a:r>
              <a:rPr lang="en-US" sz="4000" dirty="0">
                <a:solidFill>
                  <a:schemeClr val="tx1"/>
                </a:solidFill>
                <a:latin typeface="Times New Roman" pitchFamily="18" charset="0"/>
                <a:ea typeface="Arial-Rounded" panose="020B0500000000000000" pitchFamily="34" charset="0"/>
                <a:cs typeface="Times New Roman" pitchFamily="18" charset="0"/>
              </a:rPr>
              <a:t> cam</a:t>
            </a:r>
          </a:p>
          <a:p>
            <a:pPr algn="ctr" defTabSz="685800">
              <a:lnSpc>
                <a:spcPct val="150000"/>
              </a:lnSpc>
              <a:defRPr/>
            </a:pPr>
            <a:r>
              <a:rPr lang="en-US" sz="4000" dirty="0" err="1">
                <a:solidFill>
                  <a:schemeClr val="tx1"/>
                </a:solidFill>
                <a:latin typeface="Times New Roman" pitchFamily="18" charset="0"/>
                <a:ea typeface="Arial-Rounded" panose="020B0500000000000000" pitchFamily="34" charset="0"/>
                <a:cs typeface="Times New Roman" pitchFamily="18" charset="0"/>
              </a:rPr>
              <a:t>Thỏ</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mà</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vớ</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được</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rất</a:t>
            </a:r>
            <a:r>
              <a:rPr lang="en-US" sz="4000" dirty="0">
                <a:solidFill>
                  <a:schemeClr val="tx1"/>
                </a:solidFill>
                <a:latin typeface="Times New Roman" pitchFamily="18" charset="0"/>
                <a:ea typeface="Arial-Rounded" panose="020B0500000000000000" pitchFamily="34" charset="0"/>
                <a:cs typeface="Times New Roman" pitchFamily="18" charset="0"/>
              </a:rPr>
              <a:t> ham, </a:t>
            </a:r>
            <a:r>
              <a:rPr lang="en-US" sz="4000" dirty="0" err="1">
                <a:solidFill>
                  <a:schemeClr val="tx1"/>
                </a:solidFill>
                <a:latin typeface="Times New Roman" pitchFamily="18" charset="0"/>
                <a:ea typeface="Arial-Rounded" panose="020B0500000000000000" pitchFamily="34" charset="0"/>
                <a:cs typeface="Times New Roman" pitchFamily="18" charset="0"/>
              </a:rPr>
              <a:t>rất</a:t>
            </a:r>
            <a:r>
              <a:rPr lang="en-US" sz="4000" dirty="0">
                <a:solidFill>
                  <a:schemeClr val="tx1"/>
                </a:solidFill>
                <a:latin typeface="Times New Roman" pitchFamily="18" charset="0"/>
                <a:ea typeface="Arial-Rounded" panose="020B0500000000000000" pitchFamily="34" charset="0"/>
                <a:cs typeface="Times New Roman" pitchFamily="18" charset="0"/>
              </a:rPr>
              <a:t> </a:t>
            </a:r>
            <a:r>
              <a:rPr lang="en-US" sz="4000" dirty="0" err="1">
                <a:solidFill>
                  <a:schemeClr val="tx1"/>
                </a:solidFill>
                <a:latin typeface="Times New Roman" pitchFamily="18" charset="0"/>
                <a:ea typeface="Arial-Rounded" panose="020B0500000000000000" pitchFamily="34" charset="0"/>
                <a:cs typeface="Times New Roman" pitchFamily="18" charset="0"/>
              </a:rPr>
              <a:t>nghiền</a:t>
            </a:r>
            <a:r>
              <a:rPr lang="en-US" sz="4000" dirty="0">
                <a:solidFill>
                  <a:schemeClr val="tx1"/>
                </a:solidFill>
                <a:latin typeface="Times New Roman" pitchFamily="18" charset="0"/>
                <a:ea typeface="Arial-Rounded" panose="020B0500000000000000" pitchFamily="34" charset="0"/>
                <a:cs typeface="Times New Roman" pitchFamily="18" charset="0"/>
              </a:rPr>
              <a:t>?</a:t>
            </a:r>
          </a:p>
        </p:txBody>
      </p:sp>
      <p:sp>
        <p:nvSpPr>
          <p:cNvPr id="11" name="Speech Bubble: Rectangle with Corners Rounded 10">
            <a:extLst>
              <a:ext uri="{FF2B5EF4-FFF2-40B4-BE49-F238E27FC236}">
                <a16:creationId xmlns:a16="http://schemas.microsoft.com/office/drawing/2014/main" id="{B45FBA17-CF95-4181-BA6B-2AA996C8CCFD}"/>
              </a:ext>
            </a:extLst>
          </p:cNvPr>
          <p:cNvSpPr/>
          <p:nvPr/>
        </p:nvSpPr>
        <p:spPr>
          <a:xfrm>
            <a:off x="3202780" y="3092393"/>
            <a:ext cx="5786438" cy="1871663"/>
          </a:xfrm>
          <a:prstGeom prst="wedgeRoundRectCallout">
            <a:avLst>
              <a:gd name="adj1" fmla="val -40833"/>
              <a:gd name="adj2" fmla="val 734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000" dirty="0" err="1">
                <a:solidFill>
                  <a:srgbClr val="FF0000"/>
                </a:solidFill>
                <a:latin typeface="Times New Roman" pitchFamily="18" charset="0"/>
                <a:cs typeface="Times New Roman" pitchFamily="18" charset="0"/>
              </a:rPr>
              <a:t>Đáp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án</a:t>
            </a:r>
            <a:r>
              <a:rPr lang="en-US" sz="4000"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rốt</a:t>
            </a:r>
            <a:endParaRPr lang="en-US" altLang="vi-VN" sz="4000" b="1" dirty="0">
              <a:solidFill>
                <a:srgbClr val="FF0000"/>
              </a:solidFill>
              <a:latin typeface="Times New Roman" pitchFamily="18" charset="0"/>
              <a:ea typeface="Arial-Rounded" panose="020B0500000000000000" pitchFamily="34" charset="0"/>
              <a:cs typeface="Times New Roman" pitchFamily="18" charset="0"/>
            </a:endParaRPr>
          </a:p>
        </p:txBody>
      </p:sp>
      <p:pic>
        <p:nvPicPr>
          <p:cNvPr id="12" name="Picture 11" descr="3f7e749c750b79cbde134e7bcf00a140.png">
            <a:extLst>
              <a:ext uri="{FF2B5EF4-FFF2-40B4-BE49-F238E27FC236}">
                <a16:creationId xmlns:a16="http://schemas.microsoft.com/office/drawing/2014/main" id="{0DE5238F-5B02-4C33-920E-C525FA9624FC}"/>
              </a:ext>
            </a:extLst>
          </p:cNvPr>
          <p:cNvPicPr>
            <a:picLocks noChangeAspect="1"/>
          </p:cNvPicPr>
          <p:nvPr/>
        </p:nvPicPr>
        <p:blipFill>
          <a:blip r:embed="rId3" cstate="print"/>
          <a:stretch>
            <a:fillRect/>
          </a:stretch>
        </p:blipFill>
        <p:spPr>
          <a:xfrm>
            <a:off x="-879947" y="2654894"/>
            <a:ext cx="5217625" cy="5599402"/>
          </a:xfrm>
          <a:prstGeom prst="rect">
            <a:avLst/>
          </a:prstGeom>
        </p:spPr>
      </p:pic>
      <p:pic>
        <p:nvPicPr>
          <p:cNvPr id="7" name="Picture 6" descr="6131d3148657a26e1bfe386e7ba65811.png">
            <a:hlinkClick r:id="rId4" action="ppaction://hlinksldjump"/>
            <a:extLst>
              <a:ext uri="{FF2B5EF4-FFF2-40B4-BE49-F238E27FC236}">
                <a16:creationId xmlns:a16="http://schemas.microsoft.com/office/drawing/2014/main" id="{DB81D4DF-D072-4870-94F3-82B80FC9535A}"/>
              </a:ext>
            </a:extLst>
          </p:cNvPr>
          <p:cNvPicPr>
            <a:picLocks noChangeAspect="1"/>
          </p:cNvPicPr>
          <p:nvPr/>
        </p:nvPicPr>
        <p:blipFill>
          <a:blip r:embed="rId5" cstate="print"/>
          <a:stretch>
            <a:fillRect/>
          </a:stretch>
        </p:blipFill>
        <p:spPr>
          <a:xfrm>
            <a:off x="9909855" y="4028224"/>
            <a:ext cx="1394703" cy="2216725"/>
          </a:xfrm>
          <a:prstGeom prst="rect">
            <a:avLst/>
          </a:prstGeom>
        </p:spPr>
      </p:pic>
    </p:spTree>
    <p:extLst>
      <p:ext uri="{BB962C8B-B14F-4D97-AF65-F5344CB8AC3E}">
        <p14:creationId xmlns:p14="http://schemas.microsoft.com/office/powerpoint/2010/main" val="346028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64C90ED-C09F-4F8A-A7C7-1E97B707D948}"/>
              </a:ext>
            </a:extLst>
          </p:cNvPr>
          <p:cNvSpPr/>
          <p:nvPr/>
        </p:nvSpPr>
        <p:spPr>
          <a:xfrm>
            <a:off x="1233201" y="797667"/>
            <a:ext cx="9725593" cy="2759729"/>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685800">
              <a:spcBef>
                <a:spcPts val="600"/>
              </a:spcBef>
              <a:spcAft>
                <a:spcPts val="600"/>
              </a:spcAft>
              <a:defRPr/>
            </a:pPr>
            <a:r>
              <a:rPr lang="en-US" sz="3600" dirty="0" err="1">
                <a:solidFill>
                  <a:schemeClr val="tx1"/>
                </a:solidFill>
                <a:latin typeface="Times New Roman" pitchFamily="18" charset="0"/>
                <a:ea typeface="Arial-Rounded" panose="020B0500000000000000" pitchFamily="34" charset="0"/>
                <a:cs typeface="Times New Roman" pitchFamily="18" charset="0"/>
              </a:rPr>
              <a:t>Cây</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gì</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lá</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tựa</a:t>
            </a:r>
            <a:r>
              <a:rPr lang="en-US" sz="3600" dirty="0">
                <a:solidFill>
                  <a:schemeClr val="tx1"/>
                </a:solidFill>
                <a:latin typeface="Times New Roman" pitchFamily="18" charset="0"/>
                <a:ea typeface="Arial-Rounded" panose="020B0500000000000000" pitchFamily="34" charset="0"/>
                <a:cs typeface="Times New Roman" pitchFamily="18" charset="0"/>
              </a:rPr>
              <a:t> tai </a:t>
            </a:r>
            <a:r>
              <a:rPr lang="en-US" sz="3600" dirty="0" err="1">
                <a:solidFill>
                  <a:schemeClr val="tx1"/>
                </a:solidFill>
                <a:latin typeface="Times New Roman" pitchFamily="18" charset="0"/>
                <a:ea typeface="Arial-Rounded" panose="020B0500000000000000" pitchFamily="34" charset="0"/>
                <a:cs typeface="Times New Roman" pitchFamily="18" charset="0"/>
              </a:rPr>
              <a:t>voi</a:t>
            </a:r>
            <a:endParaRPr lang="en-US" sz="3600" dirty="0">
              <a:solidFill>
                <a:schemeClr val="tx1"/>
              </a:solidFill>
              <a:latin typeface="Times New Roman" pitchFamily="18" charset="0"/>
              <a:ea typeface="Arial-Rounded" panose="020B0500000000000000" pitchFamily="34" charset="0"/>
              <a:cs typeface="Times New Roman" pitchFamily="18" charset="0"/>
            </a:endParaRPr>
          </a:p>
          <a:p>
            <a:pPr algn="ctr" defTabSz="685800">
              <a:spcBef>
                <a:spcPts val="600"/>
              </a:spcBef>
              <a:spcAft>
                <a:spcPts val="600"/>
              </a:spcAft>
              <a:defRPr/>
            </a:pPr>
            <a:r>
              <a:rPr lang="en-US" sz="3600" dirty="0" err="1">
                <a:solidFill>
                  <a:schemeClr val="tx1"/>
                </a:solidFill>
                <a:latin typeface="Times New Roman" pitchFamily="18" charset="0"/>
                <a:ea typeface="Arial-Rounded" panose="020B0500000000000000" pitchFamily="34" charset="0"/>
                <a:cs typeface="Times New Roman" pitchFamily="18" charset="0"/>
              </a:rPr>
              <a:t>Hè</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cho</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bóng</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mát</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em</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chơi</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sân</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trường</a:t>
            </a:r>
            <a:endParaRPr lang="en-US" sz="3600" dirty="0">
              <a:solidFill>
                <a:schemeClr val="tx1"/>
              </a:solidFill>
              <a:latin typeface="Times New Roman" pitchFamily="18" charset="0"/>
              <a:ea typeface="Arial-Rounded" panose="020B0500000000000000" pitchFamily="34" charset="0"/>
              <a:cs typeface="Times New Roman" pitchFamily="18" charset="0"/>
            </a:endParaRPr>
          </a:p>
          <a:p>
            <a:pPr algn="ctr" defTabSz="685800">
              <a:spcBef>
                <a:spcPts val="600"/>
              </a:spcBef>
              <a:spcAft>
                <a:spcPts val="600"/>
              </a:spcAft>
              <a:defRPr/>
            </a:pPr>
            <a:r>
              <a:rPr lang="en-US" sz="3600" dirty="0" err="1">
                <a:solidFill>
                  <a:schemeClr val="tx1"/>
                </a:solidFill>
                <a:latin typeface="Times New Roman" pitchFamily="18" charset="0"/>
                <a:ea typeface="Arial-Rounded" panose="020B0500000000000000" pitchFamily="34" charset="0"/>
                <a:cs typeface="Times New Roman" pitchFamily="18" charset="0"/>
              </a:rPr>
              <a:t>Đông</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về</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trơ</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trụi</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cành</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xương</a:t>
            </a:r>
            <a:endParaRPr lang="en-US" sz="3600" dirty="0">
              <a:solidFill>
                <a:schemeClr val="tx1"/>
              </a:solidFill>
              <a:latin typeface="Times New Roman" pitchFamily="18" charset="0"/>
              <a:ea typeface="Arial-Rounded" panose="020B0500000000000000" pitchFamily="34" charset="0"/>
              <a:cs typeface="Times New Roman" pitchFamily="18" charset="0"/>
            </a:endParaRPr>
          </a:p>
          <a:p>
            <a:pPr algn="ctr" defTabSz="685800">
              <a:spcBef>
                <a:spcPts val="600"/>
              </a:spcBef>
              <a:spcAft>
                <a:spcPts val="600"/>
              </a:spcAft>
              <a:defRPr/>
            </a:pPr>
            <a:r>
              <a:rPr lang="en-US" sz="3600" dirty="0" err="1">
                <a:solidFill>
                  <a:schemeClr val="tx1"/>
                </a:solidFill>
                <a:latin typeface="Times New Roman" pitchFamily="18" charset="0"/>
                <a:ea typeface="Arial-Rounded" panose="020B0500000000000000" pitchFamily="34" charset="0"/>
                <a:cs typeface="Times New Roman" pitchFamily="18" charset="0"/>
              </a:rPr>
              <a:t>Lá</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thành</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mảnh</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nắng</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nhẹ</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vương</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gió</a:t>
            </a:r>
            <a:r>
              <a:rPr lang="en-US" sz="3600" dirty="0">
                <a:solidFill>
                  <a:schemeClr val="tx1"/>
                </a:solidFill>
                <a:latin typeface="Times New Roman" pitchFamily="18" charset="0"/>
                <a:ea typeface="Arial-Rounded" panose="020B0500000000000000" pitchFamily="34" charset="0"/>
                <a:cs typeface="Times New Roman" pitchFamily="18" charset="0"/>
              </a:rPr>
              <a:t> </a:t>
            </a:r>
            <a:r>
              <a:rPr lang="en-US" sz="3600" dirty="0" err="1">
                <a:solidFill>
                  <a:schemeClr val="tx1"/>
                </a:solidFill>
                <a:latin typeface="Times New Roman" pitchFamily="18" charset="0"/>
                <a:ea typeface="Arial-Rounded" panose="020B0500000000000000" pitchFamily="34" charset="0"/>
                <a:cs typeface="Times New Roman" pitchFamily="18" charset="0"/>
              </a:rPr>
              <a:t>chiều</a:t>
            </a:r>
            <a:r>
              <a:rPr lang="en-US" sz="3600" dirty="0">
                <a:solidFill>
                  <a:schemeClr val="tx1"/>
                </a:solidFill>
                <a:latin typeface="Times New Roman" pitchFamily="18" charset="0"/>
                <a:ea typeface="Arial-Rounded" panose="020B0500000000000000" pitchFamily="34" charset="0"/>
                <a:cs typeface="Times New Roman" pitchFamily="18" charset="0"/>
              </a:rPr>
              <a:t>.</a:t>
            </a:r>
          </a:p>
        </p:txBody>
      </p:sp>
      <p:sp>
        <p:nvSpPr>
          <p:cNvPr id="11" name="Speech Bubble: Rectangle with Corners Rounded 10">
            <a:extLst>
              <a:ext uri="{FF2B5EF4-FFF2-40B4-BE49-F238E27FC236}">
                <a16:creationId xmlns:a16="http://schemas.microsoft.com/office/drawing/2014/main" id="{B45FBA17-CF95-4181-BA6B-2AA996C8CCFD}"/>
              </a:ext>
            </a:extLst>
          </p:cNvPr>
          <p:cNvSpPr/>
          <p:nvPr/>
        </p:nvSpPr>
        <p:spPr>
          <a:xfrm>
            <a:off x="3202779" y="3872993"/>
            <a:ext cx="5786438" cy="1263593"/>
          </a:xfrm>
          <a:prstGeom prst="wedgeRoundRectCallout">
            <a:avLst>
              <a:gd name="adj1" fmla="val -36882"/>
              <a:gd name="adj2" fmla="val 7227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4000" dirty="0" err="1">
                <a:solidFill>
                  <a:srgbClr val="FF0000"/>
                </a:solidFill>
                <a:latin typeface="Times New Roman" pitchFamily="18" charset="0"/>
                <a:cs typeface="Times New Roman" pitchFamily="18" charset="0"/>
              </a:rPr>
              <a:t>Đáp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án</a:t>
            </a:r>
            <a:r>
              <a:rPr lang="en-US" sz="4000"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bàng</a:t>
            </a:r>
            <a:r>
              <a:rPr lang="en-US" sz="4000" b="1" dirty="0">
                <a:solidFill>
                  <a:srgbClr val="FF0000"/>
                </a:solidFill>
                <a:latin typeface="Times New Roman" pitchFamily="18" charset="0"/>
                <a:cs typeface="Times New Roman" pitchFamily="18" charset="0"/>
              </a:rPr>
              <a:t>.</a:t>
            </a:r>
            <a:endParaRPr lang="en-US" altLang="vi-VN" sz="4800" b="1" dirty="0">
              <a:solidFill>
                <a:srgbClr val="FF0000"/>
              </a:solidFill>
              <a:latin typeface="Times New Roman" pitchFamily="18" charset="0"/>
              <a:ea typeface="Arial-Rounded" panose="020B0500000000000000" pitchFamily="34" charset="0"/>
              <a:cs typeface="Times New Roman" pitchFamily="18" charset="0"/>
            </a:endParaRPr>
          </a:p>
        </p:txBody>
      </p:sp>
      <p:pic>
        <p:nvPicPr>
          <p:cNvPr id="12" name="Picture 11" descr="3f7e749c750b79cbde134e7bcf00a140.png">
            <a:extLst>
              <a:ext uri="{FF2B5EF4-FFF2-40B4-BE49-F238E27FC236}">
                <a16:creationId xmlns:a16="http://schemas.microsoft.com/office/drawing/2014/main" id="{0DE5238F-5B02-4C33-920E-C525FA9624FC}"/>
              </a:ext>
            </a:extLst>
          </p:cNvPr>
          <p:cNvPicPr>
            <a:picLocks noChangeAspect="1"/>
          </p:cNvPicPr>
          <p:nvPr/>
        </p:nvPicPr>
        <p:blipFill>
          <a:blip r:embed="rId3" cstate="print"/>
          <a:stretch>
            <a:fillRect/>
          </a:stretch>
        </p:blipFill>
        <p:spPr>
          <a:xfrm>
            <a:off x="-879947" y="2654894"/>
            <a:ext cx="5217625" cy="5599402"/>
          </a:xfrm>
          <a:prstGeom prst="rect">
            <a:avLst/>
          </a:prstGeom>
        </p:spPr>
      </p:pic>
      <p:pic>
        <p:nvPicPr>
          <p:cNvPr id="7" name="Picture 6" descr="6131d3148657a26e1bfe386e7ba65811.png">
            <a:hlinkClick r:id="rId4" action="ppaction://hlinksldjump"/>
            <a:extLst>
              <a:ext uri="{FF2B5EF4-FFF2-40B4-BE49-F238E27FC236}">
                <a16:creationId xmlns:a16="http://schemas.microsoft.com/office/drawing/2014/main" id="{69962E07-8ABF-4CDE-865E-875655BE7689}"/>
              </a:ext>
            </a:extLst>
          </p:cNvPr>
          <p:cNvPicPr>
            <a:picLocks noChangeAspect="1"/>
          </p:cNvPicPr>
          <p:nvPr/>
        </p:nvPicPr>
        <p:blipFill>
          <a:blip r:embed="rId5" cstate="print"/>
          <a:stretch>
            <a:fillRect/>
          </a:stretch>
        </p:blipFill>
        <p:spPr>
          <a:xfrm>
            <a:off x="9909855" y="4028224"/>
            <a:ext cx="1394703" cy="2216725"/>
          </a:xfrm>
          <a:prstGeom prst="rect">
            <a:avLst/>
          </a:prstGeom>
        </p:spPr>
      </p:pic>
    </p:spTree>
    <p:extLst>
      <p:ext uri="{BB962C8B-B14F-4D97-AF65-F5344CB8AC3E}">
        <p14:creationId xmlns:p14="http://schemas.microsoft.com/office/powerpoint/2010/main" val="239516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1735</TotalTime>
  <Words>566</Words>
  <Application>Microsoft Office PowerPoint</Application>
  <PresentationFormat>Widescreen</PresentationFormat>
  <Paragraphs>58</Paragraphs>
  <Slides>18</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Times New Roman</vt:lpstr>
      <vt:lpstr>UTM Avo</vt:lpstr>
      <vt:lpstr>Arial-Rounded</vt:lpstr>
      <vt:lpstr>Arial</vt:lpstr>
      <vt:lpstr>inpin heiti</vt:lpstr>
      <vt:lpstr>UD Digi Kyokasho N-B</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MSI</cp:lastModifiedBy>
  <cp:revision>147</cp:revision>
  <dcterms:created xsi:type="dcterms:W3CDTF">2021-11-01T08:16:43Z</dcterms:created>
  <dcterms:modified xsi:type="dcterms:W3CDTF">2025-02-09T14:27:43Z</dcterms:modified>
</cp:coreProperties>
</file>