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87" r:id="rId2"/>
    <p:sldId id="257" r:id="rId3"/>
    <p:sldId id="259" r:id="rId4"/>
    <p:sldId id="288" r:id="rId5"/>
    <p:sldId id="295" r:id="rId6"/>
    <p:sldId id="300" r:id="rId7"/>
    <p:sldId id="301" r:id="rId8"/>
    <p:sldId id="299" r:id="rId9"/>
    <p:sldId id="273" r:id="rId10"/>
    <p:sldId id="302" r:id="rId11"/>
    <p:sldId id="274" r:id="rId12"/>
    <p:sldId id="279" r:id="rId13"/>
    <p:sldId id="281" r:id="rId14"/>
    <p:sldId id="277" r:id="rId15"/>
    <p:sldId id="280" r:id="rId16"/>
    <p:sldId id="275" r:id="rId17"/>
    <p:sldId id="276" r:id="rId18"/>
    <p:sldId id="268" r:id="rId19"/>
    <p:sldId id="269" r:id="rId20"/>
    <p:sldId id="270" r:id="rId21"/>
    <p:sldId id="292" r:id="rId22"/>
    <p:sldId id="303" r:id="rId23"/>
    <p:sldId id="304" r:id="rId24"/>
    <p:sldId id="290" r:id="rId25"/>
    <p:sldId id="291" r:id="rId26"/>
    <p:sldId id="285" r:id="rId27"/>
    <p:sldId id="286" r:id="rId28"/>
    <p:sldId id="271"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kHQVYdOwgGZsYAm4TWklH40KD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CF7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34" autoAdjust="0"/>
  </p:normalViewPr>
  <p:slideViewPr>
    <p:cSldViewPr snapToGrid="0">
      <p:cViewPr>
        <p:scale>
          <a:sx n="55" d="100"/>
          <a:sy n="55" d="100"/>
        </p:scale>
        <p:origin x="1308" y="7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645309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0E160-F603-41F3-A192-DC95957721C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14754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774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480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94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025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195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4" name="Google Shape;20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12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34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850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53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 name="Google Shape;15;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8"/>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9"/>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9"/>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4"/>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41416105"/>
      </p:ext>
    </p:extLst>
  </p:cSld>
  <p:clrMapOvr>
    <a:masterClrMapping/>
  </p:clrMapOvr>
  <p:transition spd="slow" advClick="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23928" y="2643759"/>
            <a:ext cx="5220072" cy="1080120"/>
          </a:xfrm>
          <a:prstGeom prst="rect">
            <a:avLst/>
          </a:prstGeom>
        </p:spPr>
        <p:txBody>
          <a:bodyPr anchor="ctr"/>
          <a:lstStyle>
            <a:lvl1pPr marL="0" indent="0" algn="l">
              <a:lnSpc>
                <a:spcPct val="100000"/>
              </a:lnSpc>
              <a:buNone/>
              <a:defRPr sz="3600" b="1" baseline="0">
                <a:solidFill>
                  <a:schemeClr val="tx1">
                    <a:lumMod val="75000"/>
                    <a:lumOff val="25000"/>
                  </a:schemeClr>
                </a:solidFill>
                <a:latin typeface="+mj-lt"/>
                <a:cs typeface="Arial" pitchFamily="34" charset="0"/>
              </a:defRPr>
            </a:lvl1pPr>
          </a:lstStyle>
          <a:p>
            <a:pPr lvl="0"/>
            <a:r>
              <a:rPr lang="en-US" altLang="ko-KR" sz="3600"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3923929" y="3723880"/>
            <a:ext cx="5219924" cy="504056"/>
          </a:xfrm>
          <a:prstGeom prst="rect">
            <a:avLst/>
          </a:prstGeom>
        </p:spPr>
        <p:txBody>
          <a:bodyPr anchor="ctr"/>
          <a:lstStyle>
            <a:lvl1pPr marL="0" indent="0" algn="l">
              <a:lnSpc>
                <a:spcPct val="100000"/>
              </a:lnSpc>
              <a:buNone/>
              <a:defRPr sz="1400" b="0" baseline="0">
                <a:solidFill>
                  <a:schemeClr val="tx1">
                    <a:lumMod val="75000"/>
                    <a:lumOff val="25000"/>
                  </a:schemeClr>
                </a:solidFill>
                <a:latin typeface="+mn-lt"/>
                <a:cs typeface="Arial" pitchFamily="34" charset="0"/>
              </a:defRPr>
            </a:lvl1pPr>
          </a:lstStyle>
          <a:p>
            <a:pPr lvl="0"/>
            <a:r>
              <a:rPr lang="en-US" altLang="ko-KR" dirty="0"/>
              <a:t>INSTERT THE TITLE OF YOUR </a:t>
            </a:r>
          </a:p>
          <a:p>
            <a:pPr lvl="0"/>
            <a:r>
              <a:rPr lang="en-US" altLang="ko-KR" dirty="0"/>
              <a:t>PRESENTATION HERE</a:t>
            </a:r>
            <a:endParaRPr lang="ko-KR" altLang="en-US" dirty="0"/>
          </a:p>
        </p:txBody>
      </p:sp>
    </p:spTree>
    <p:extLst>
      <p:ext uri="{BB962C8B-B14F-4D97-AF65-F5344CB8AC3E}">
        <p14:creationId xmlns:p14="http://schemas.microsoft.com/office/powerpoint/2010/main" val="837279685"/>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1" name="Google Shape;21;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21"/>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7" name="Google Shape;27;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2"/>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22"/>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0" name="Google Shape;40;p2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1" name="Google Shape;41;p2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 name="Google Shape;42;p2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3" name="Google Shape;43;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8" name="Google Shape;58;p2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9" name="Google Shape;59;p2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7"/>
          <p:cNvSpPr>
            <a:spLocks noGrp="1"/>
          </p:cNvSpPr>
          <p:nvPr>
            <p:ph type="pic" idx="2"/>
          </p:nvPr>
        </p:nvSpPr>
        <p:spPr>
          <a:xfrm>
            <a:off x="1792288" y="459581"/>
            <a:ext cx="5486400" cy="3086100"/>
          </a:xfrm>
          <a:prstGeom prst="rect">
            <a:avLst/>
          </a:prstGeom>
          <a:noFill/>
          <a:ln>
            <a:noFill/>
          </a:ln>
        </p:spPr>
      </p:sp>
      <p:sp>
        <p:nvSpPr>
          <p:cNvPr id="65" name="Google Shape;65;p2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2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18"/>
          <p:cNvSpPr/>
          <p:nvPr/>
        </p:nvSpPr>
        <p:spPr>
          <a:xfrm>
            <a:off x="-3636912" y="-176597"/>
            <a:ext cx="2160240" cy="2067694"/>
          </a:xfrm>
          <a:prstGeom prst="ellipse">
            <a:avLst/>
          </a:prstGeom>
          <a:blipFill rotWithShape="1">
            <a:blip r:embed="rId16">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91235A70-31F9-41BF-87F0-C17DC23A13E7}"/>
              </a:ext>
            </a:extLst>
          </p:cNvPr>
          <p:cNvSpPr txBox="1">
            <a:spLocks/>
          </p:cNvSpPr>
          <p:nvPr/>
        </p:nvSpPr>
        <p:spPr>
          <a:xfrm>
            <a:off x="251522" y="945367"/>
            <a:ext cx="8892479" cy="2305051"/>
          </a:xfrm>
          <a:prstGeom prst="rect">
            <a:avLst/>
          </a:prstGeom>
          <a:effectLst>
            <a:glow rad="228600">
              <a:srgbClr val="C0504D">
                <a:satMod val="175000"/>
                <a:alpha val="40000"/>
              </a:srgbClr>
            </a:glo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378">
              <a:lnSpc>
                <a:spcPct val="150000"/>
              </a:lnSpc>
            </a:pPr>
            <a:r>
              <a:rPr lang="en-US" sz="3600" b="1" dirty="0" smtClean="0">
                <a:solidFill>
                  <a:srgbClr val="FF0000"/>
                </a:solidFill>
                <a:latin typeface="Times New Roman" panose="02020603050405020304" pitchFamily="18" charset="0"/>
                <a:cs typeface="Times New Roman" panose="02020603050405020304" pitchFamily="18" charset="0"/>
              </a:rPr>
              <a:t>CHÀO MỪNG CÁC THẦY CÔ GIÁO ĐẾN DỰ GIỜ TIẾT HỌC NGÀY HÔM NAY!</a:t>
            </a:r>
            <a:endParaRPr lang="en-US" sz="3600" b="1" dirty="0">
              <a:solidFill>
                <a:srgbClr val="FF0000"/>
              </a:solidFill>
              <a:latin typeface="Times New Roman" panose="02020603050405020304" pitchFamily="18" charset="0"/>
              <a:cs typeface="Times New Roman" panose="02020603050405020304" pitchFamily="18" charset="0"/>
            </a:endParaRPr>
          </a:p>
          <a:p>
            <a:pPr defTabSz="914378">
              <a:lnSpc>
                <a:spcPct val="150000"/>
              </a:lnSpc>
            </a:pPr>
            <a:endParaRPr lang="en-US" sz="3200" b="1" i="1" dirty="0">
              <a:solidFill>
                <a:srgbClr val="A50021"/>
              </a:solidFill>
              <a:latin typeface="Times New Roman" panose="02020603050405020304" pitchFamily="18" charset="0"/>
              <a:cs typeface="Times New Roman" panose="02020603050405020304" pitchFamily="18" charset="0"/>
            </a:endParaRPr>
          </a:p>
        </p:txBody>
      </p:sp>
      <p:sp>
        <p:nvSpPr>
          <p:cNvPr id="50" name="Subtitle 2"/>
          <p:cNvSpPr txBox="1">
            <a:spLocks/>
          </p:cNvSpPr>
          <p:nvPr/>
        </p:nvSpPr>
        <p:spPr>
          <a:xfrm>
            <a:off x="1913622" y="3294498"/>
            <a:ext cx="6677322" cy="12001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defTabSz="914378"/>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thực </a:t>
            </a:r>
            <a:r>
              <a:rPr lang="en-US" b="1" dirty="0" err="1">
                <a:solidFill>
                  <a:srgbClr val="002060"/>
                </a:solidFill>
                <a:latin typeface="Times New Roman" panose="02020603050405020304" pitchFamily="18" charset="0"/>
                <a:cs typeface="Times New Roman" panose="02020603050405020304" pitchFamily="18" charset="0"/>
              </a:rPr>
              <a:t>hiện</a:t>
            </a:r>
            <a:r>
              <a:rPr lang="en-US" b="1" dirty="0">
                <a:solidFill>
                  <a:srgbClr val="002060"/>
                </a:solidFill>
                <a:latin typeface="Times New Roman" panose="02020603050405020304" pitchFamily="18" charset="0"/>
                <a:cs typeface="Times New Roman" panose="02020603050405020304" pitchFamily="18" charset="0"/>
              </a:rPr>
              <a:t>: </a:t>
            </a:r>
            <a:r>
              <a:rPr lang="en-US" b="1" i="1" dirty="0" err="1" smtClean="0">
                <a:solidFill>
                  <a:srgbClr val="002060"/>
                </a:solidFill>
                <a:latin typeface="Times New Roman" panose="02020603050405020304" pitchFamily="18" charset="0"/>
                <a:cs typeface="Times New Roman" panose="02020603050405020304" pitchFamily="18" charset="0"/>
              </a:rPr>
              <a:t>Trần</a:t>
            </a:r>
            <a:r>
              <a:rPr lang="en-US" b="1" i="1" dirty="0" smtClean="0">
                <a:solidFill>
                  <a:srgbClr val="002060"/>
                </a:solidFill>
                <a:latin typeface="Times New Roman" panose="02020603050405020304" pitchFamily="18" charset="0"/>
                <a:cs typeface="Times New Roman" panose="02020603050405020304" pitchFamily="18" charset="0"/>
              </a:rPr>
              <a:t> </a:t>
            </a:r>
            <a:r>
              <a:rPr lang="en-US" b="1" i="1" dirty="0" err="1" smtClean="0">
                <a:solidFill>
                  <a:srgbClr val="002060"/>
                </a:solidFill>
                <a:latin typeface="Times New Roman" panose="02020603050405020304" pitchFamily="18" charset="0"/>
                <a:cs typeface="Times New Roman" panose="02020603050405020304" pitchFamily="18" charset="0"/>
              </a:rPr>
              <a:t>Thị</a:t>
            </a:r>
            <a:r>
              <a:rPr lang="en-US" b="1" i="1" dirty="0" smtClean="0">
                <a:solidFill>
                  <a:srgbClr val="002060"/>
                </a:solidFill>
                <a:latin typeface="Times New Roman" panose="02020603050405020304" pitchFamily="18" charset="0"/>
                <a:cs typeface="Times New Roman" panose="02020603050405020304" pitchFamily="18" charset="0"/>
              </a:rPr>
              <a:t> </a:t>
            </a:r>
            <a:r>
              <a:rPr lang="en-US" b="1" i="1" dirty="0" err="1" smtClean="0">
                <a:solidFill>
                  <a:srgbClr val="002060"/>
                </a:solidFill>
                <a:latin typeface="Times New Roman" panose="02020603050405020304" pitchFamily="18" charset="0"/>
                <a:cs typeface="Times New Roman" panose="02020603050405020304" pitchFamily="18" charset="0"/>
              </a:rPr>
              <a:t>Nhung</a:t>
            </a:r>
            <a:endParaRPr lang="en-US" b="1" i="1" dirty="0">
              <a:solidFill>
                <a:srgbClr val="002060"/>
              </a:solidFill>
              <a:latin typeface="Times New Roman" panose="02020603050405020304" pitchFamily="18" charset="0"/>
              <a:cs typeface="Times New Roman" panose="02020603050405020304" pitchFamily="18" charset="0"/>
            </a:endParaRPr>
          </a:p>
        </p:txBody>
      </p:sp>
      <p:sp>
        <p:nvSpPr>
          <p:cNvPr id="53" name="Rounded Rectangle 52"/>
          <p:cNvSpPr/>
          <p:nvPr/>
        </p:nvSpPr>
        <p:spPr>
          <a:xfrm>
            <a:off x="1913622" y="631014"/>
            <a:ext cx="5568280" cy="45719"/>
          </a:xfrm>
          <a:prstGeom prst="roundRect">
            <a:avLst>
              <a:gd name="adj" fmla="val 377"/>
            </a:avLst>
          </a:prstGeom>
          <a:solidFill>
            <a:srgbClr val="63A537"/>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p:spPr>
        <p:txBody>
          <a:bodyPr rtlCol="0" anchor="ctr"/>
          <a:lstStyle/>
          <a:p>
            <a:pPr algn="ctr" defTabSz="914355" fontAlgn="base">
              <a:spcBef>
                <a:spcPct val="0"/>
              </a:spcBef>
              <a:spcAft>
                <a:spcPct val="0"/>
              </a:spcAft>
              <a:defRPr/>
            </a:pPr>
            <a:endParaRPr lang="en-US" sz="2000" dirty="0">
              <a:solidFill>
                <a:prstClr val="white"/>
              </a:solidFill>
              <a:latin typeface="Calibri" panose="020F0502020204030204"/>
            </a:endParaRPr>
          </a:p>
        </p:txBody>
      </p:sp>
    </p:spTree>
    <p:extLst>
      <p:ext uri="{BB962C8B-B14F-4D97-AF65-F5344CB8AC3E}">
        <p14:creationId xmlns:p14="http://schemas.microsoft.com/office/powerpoint/2010/main" val="4192375361"/>
      </p:ext>
    </p:extLst>
  </p:cSld>
  <p:clrMapOvr>
    <a:masterClrMapping/>
  </p:clrMapOvr>
  <p:transition spd="slow" advClick="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262811" y="267494"/>
            <a:ext cx="8618378" cy="4652162"/>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txBox="1"/>
          <p:nvPr/>
        </p:nvSpPr>
        <p:spPr>
          <a:xfrm>
            <a:off x="1155649" y="992483"/>
            <a:ext cx="2408014" cy="36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2800" b="1"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61145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16586" y="57330"/>
            <a:ext cx="9374791" cy="715581"/>
          </a:xfrm>
          <a:prstGeom prst="rect">
            <a:avLst/>
          </a:prstGeom>
          <a:noFill/>
        </p:spPr>
        <p:txBody>
          <a:bodyPr wrap="square" rtlCol="0">
            <a:spAutoFit/>
          </a:bodyPr>
          <a:lstStyle/>
          <a:p>
            <a:r>
              <a:rPr lang="en-US" sz="4050" b="1" dirty="0">
                <a:latin typeface="Times New Roman" pitchFamily="18" charset="0"/>
                <a:cs typeface="Times New Roman" pitchFamily="18" charset="0"/>
              </a:rPr>
              <a:t>             </a:t>
            </a:r>
          </a:p>
        </p:txBody>
      </p:sp>
      <p:grpSp>
        <p:nvGrpSpPr>
          <p:cNvPr id="17" name="Group 16"/>
          <p:cNvGrpSpPr/>
          <p:nvPr/>
        </p:nvGrpSpPr>
        <p:grpSpPr>
          <a:xfrm>
            <a:off x="646995" y="2155969"/>
            <a:ext cx="8132762" cy="856735"/>
            <a:chOff x="3323770" y="4934859"/>
            <a:chExt cx="14081867" cy="769257"/>
          </a:xfrm>
          <a:solidFill>
            <a:schemeClr val="accent2">
              <a:lumMod val="75000"/>
            </a:schemeClr>
          </a:solidFill>
          <a:effectLst>
            <a:outerShdw blurRad="279400" dist="38100" dir="5400000" sx="103000" sy="103000" algn="tl" rotWithShape="0">
              <a:prstClr val="black">
                <a:alpha val="32000"/>
              </a:prstClr>
            </a:outerShdw>
          </a:effectLst>
        </p:grpSpPr>
        <p:sp>
          <p:nvSpPr>
            <p:cNvPr id="4" name="Rectangle 3"/>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 name="Right Triangle 5"/>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19" name="Group 18"/>
          <p:cNvGrpSpPr/>
          <p:nvPr/>
        </p:nvGrpSpPr>
        <p:grpSpPr>
          <a:xfrm>
            <a:off x="200610" y="3145334"/>
            <a:ext cx="8396386" cy="1186333"/>
            <a:chOff x="5631545" y="3668482"/>
            <a:chExt cx="12547073" cy="774957"/>
          </a:xfrm>
          <a:solidFill>
            <a:srgbClr val="002060"/>
          </a:solidFill>
          <a:effectLst>
            <a:outerShdw blurRad="279400" dist="38100" dir="5400000" sx="103000" sy="103000" algn="tl" rotWithShape="0">
              <a:prstClr val="black">
                <a:alpha val="32000"/>
              </a:prstClr>
            </a:outerShdw>
          </a:effectLst>
        </p:grpSpPr>
        <p:sp>
          <p:nvSpPr>
            <p:cNvPr id="9" name="Rectangle 8"/>
            <p:cNvSpPr/>
            <p:nvPr/>
          </p:nvSpPr>
          <p:spPr>
            <a:xfrm rot="5400000">
              <a:off x="11135823" y="-1835796"/>
              <a:ext cx="769257" cy="11777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10" name="Right Triangle 9"/>
            <p:cNvSpPr/>
            <p:nvPr/>
          </p:nvSpPr>
          <p:spPr>
            <a:xfrm flipV="1">
              <a:off x="17409358" y="3674182"/>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21" name="Group 20"/>
          <p:cNvGrpSpPr/>
          <p:nvPr/>
        </p:nvGrpSpPr>
        <p:grpSpPr>
          <a:xfrm>
            <a:off x="1242873" y="972249"/>
            <a:ext cx="7813246" cy="1051285"/>
            <a:chOff x="7939320" y="2372471"/>
            <a:chExt cx="11173772" cy="773494"/>
          </a:xfrm>
          <a:solidFill>
            <a:schemeClr val="bg2"/>
          </a:solidFill>
          <a:effectLst>
            <a:outerShdw blurRad="279400" dist="38100" dir="5400000" sx="103000" sy="103000" algn="tl" rotWithShape="0">
              <a:prstClr val="black">
                <a:alpha val="32000"/>
              </a:prstClr>
            </a:outerShdw>
          </a:effectLst>
        </p:grpSpPr>
        <p:sp>
          <p:nvSpPr>
            <p:cNvPr id="13" name="Rectangle 12"/>
            <p:cNvSpPr/>
            <p:nvPr/>
          </p:nvSpPr>
          <p:spPr>
            <a:xfrm rot="5400000">
              <a:off x="12758329" y="-2442301"/>
              <a:ext cx="769257" cy="10407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b="1" dirty="0">
                <a:latin typeface="Times New Roman" pitchFamily="18" charset="0"/>
                <a:cs typeface="Times New Roman" pitchFamily="18" charset="0"/>
              </a:endParaRPr>
            </a:p>
          </p:txBody>
        </p:sp>
        <p:sp>
          <p:nvSpPr>
            <p:cNvPr id="14" name="Right Triangle 13"/>
            <p:cNvSpPr/>
            <p:nvPr/>
          </p:nvSpPr>
          <p:spPr>
            <a:xfrm flipV="1">
              <a:off x="18343832" y="2372471"/>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56" name="Rectangle 55"/>
          <p:cNvSpPr/>
          <p:nvPr/>
        </p:nvSpPr>
        <p:spPr>
          <a:xfrm>
            <a:off x="3245336" y="1549027"/>
            <a:ext cx="5534422" cy="715581"/>
          </a:xfrm>
          <a:prstGeom prst="rect">
            <a:avLst/>
          </a:prstGeom>
        </p:spPr>
        <p:txBody>
          <a:bodyPr wrap="square">
            <a:spAutoFit/>
          </a:bodyPr>
          <a:lstStyle/>
          <a:p>
            <a:pPr lvl="0"/>
            <a:r>
              <a:rPr lang="en-US" sz="4050" b="1" dirty="0">
                <a:latin typeface="Times New Roman" pitchFamily="18" charset="0"/>
                <a:cs typeface="Times New Roman" pitchFamily="18" charset="0"/>
              </a:rPr>
              <a:t>       </a:t>
            </a:r>
          </a:p>
        </p:txBody>
      </p:sp>
      <p:sp>
        <p:nvSpPr>
          <p:cNvPr id="53" name="Oval 52"/>
          <p:cNvSpPr/>
          <p:nvPr/>
        </p:nvSpPr>
        <p:spPr>
          <a:xfrm>
            <a:off x="290857" y="3444601"/>
            <a:ext cx="600331" cy="607105"/>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6" name="Rectangle 65"/>
          <p:cNvSpPr/>
          <p:nvPr/>
        </p:nvSpPr>
        <p:spPr>
          <a:xfrm>
            <a:off x="1395982" y="1151509"/>
            <a:ext cx="697443" cy="715581"/>
          </a:xfrm>
          <a:prstGeom prst="rect">
            <a:avLst/>
          </a:prstGeom>
        </p:spPr>
        <p:txBody>
          <a:bodyPr wrap="square">
            <a:spAutoFit/>
          </a:bodyPr>
          <a:lstStyle/>
          <a:p>
            <a:r>
              <a:rPr lang="en-US" sz="4050" b="1" dirty="0" smtClean="0">
                <a:solidFill>
                  <a:srgbClr val="FFFF00"/>
                </a:solidFill>
                <a:latin typeface="Times New Roman" pitchFamily="18" charset="0"/>
                <a:cs typeface="Times New Roman" pitchFamily="18" charset="0"/>
              </a:rPr>
              <a:t>A.</a:t>
            </a:r>
            <a:endParaRPr lang="en-US" sz="4050" b="1" dirty="0">
              <a:solidFill>
                <a:srgbClr val="FFFF00"/>
              </a:solidFill>
              <a:latin typeface="Times New Roman" pitchFamily="18" charset="0"/>
              <a:cs typeface="Times New Roman" pitchFamily="18" charset="0"/>
            </a:endParaRPr>
          </a:p>
        </p:txBody>
      </p:sp>
      <p:sp>
        <p:nvSpPr>
          <p:cNvPr id="67" name="Rectangle 66"/>
          <p:cNvSpPr/>
          <p:nvPr/>
        </p:nvSpPr>
        <p:spPr>
          <a:xfrm>
            <a:off x="683709" y="2217296"/>
            <a:ext cx="712273" cy="715581"/>
          </a:xfrm>
          <a:prstGeom prst="rect">
            <a:avLst/>
          </a:prstGeom>
        </p:spPr>
        <p:txBody>
          <a:bodyPr wrap="square">
            <a:spAutoFit/>
          </a:bodyPr>
          <a:lstStyle/>
          <a:p>
            <a:r>
              <a:rPr lang="en-US" sz="4050" b="1" dirty="0" smtClean="0">
                <a:solidFill>
                  <a:srgbClr val="FFFF00"/>
                </a:solidFill>
                <a:latin typeface="Times New Roman" pitchFamily="18" charset="0"/>
                <a:cs typeface="Times New Roman" pitchFamily="18" charset="0"/>
              </a:rPr>
              <a:t>B.</a:t>
            </a:r>
            <a:endParaRPr lang="en-US" sz="4050" b="1" dirty="0">
              <a:solidFill>
                <a:srgbClr val="FFFF00"/>
              </a:solidFill>
              <a:latin typeface="Times New Roman" pitchFamily="18" charset="0"/>
              <a:cs typeface="Times New Roman" pitchFamily="18" charset="0"/>
            </a:endParaRPr>
          </a:p>
        </p:txBody>
      </p:sp>
      <p:sp>
        <p:nvSpPr>
          <p:cNvPr id="43" name="Oval 3"/>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00</a:t>
            </a:r>
          </a:p>
        </p:txBody>
      </p:sp>
      <p:sp>
        <p:nvSpPr>
          <p:cNvPr id="44" name="Oval 4"/>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01</a:t>
            </a:r>
          </a:p>
        </p:txBody>
      </p:sp>
      <p:sp>
        <p:nvSpPr>
          <p:cNvPr id="46" name="Oval 5"/>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02</a:t>
            </a:r>
          </a:p>
        </p:txBody>
      </p:sp>
      <p:sp>
        <p:nvSpPr>
          <p:cNvPr id="48" name="Oval 6"/>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03</a:t>
            </a:r>
          </a:p>
        </p:txBody>
      </p:sp>
      <p:sp>
        <p:nvSpPr>
          <p:cNvPr id="49" name="Oval 7"/>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04</a:t>
            </a:r>
          </a:p>
        </p:txBody>
      </p:sp>
      <p:sp>
        <p:nvSpPr>
          <p:cNvPr id="50" name="Oval 8"/>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05</a:t>
            </a:r>
          </a:p>
        </p:txBody>
      </p:sp>
      <p:sp>
        <p:nvSpPr>
          <p:cNvPr id="3" name="TextBox 2"/>
          <p:cNvSpPr txBox="1"/>
          <p:nvPr/>
        </p:nvSpPr>
        <p:spPr>
          <a:xfrm>
            <a:off x="390026" y="226249"/>
            <a:ext cx="8389731" cy="600164"/>
          </a:xfrm>
          <a:prstGeom prst="rect">
            <a:avLst/>
          </a:prstGeom>
          <a:solidFill>
            <a:srgbClr val="FFFF00"/>
          </a:solidFill>
          <a:ln>
            <a:solidFill>
              <a:schemeClr val="accent2">
                <a:lumMod val="60000"/>
                <a:lumOff val="40000"/>
              </a:schemeClr>
            </a:solidFill>
          </a:ln>
        </p:spPr>
        <p:txBody>
          <a:bodyPr wrap="square" rtlCol="0">
            <a:spAutoFit/>
          </a:bodyPr>
          <a:lstStyle/>
          <a:p>
            <a:pPr>
              <a:spcBef>
                <a:spcPct val="50000"/>
              </a:spcBef>
              <a:defRPr/>
            </a:pPr>
            <a:r>
              <a:rPr lang="en-US" sz="3300" b="1" dirty="0" err="1">
                <a:solidFill>
                  <a:srgbClr val="0000FF"/>
                </a:solidFill>
                <a:latin typeface="Times New Roman" pitchFamily="18" charset="0"/>
                <a:cs typeface="Times New Roman" pitchFamily="18" charset="0"/>
              </a:rPr>
              <a:t>Câu</a:t>
            </a:r>
            <a:r>
              <a:rPr lang="en-US" sz="3300" b="1" dirty="0">
                <a:solidFill>
                  <a:srgbClr val="0000FF"/>
                </a:solidFill>
                <a:latin typeface="Times New Roman" pitchFamily="18" charset="0"/>
                <a:cs typeface="Times New Roman" pitchFamily="18" charset="0"/>
              </a:rPr>
              <a:t> 1</a:t>
            </a:r>
            <a:r>
              <a:rPr lang="en-US" sz="3300" dirty="0">
                <a:solidFill>
                  <a:srgbClr val="0000FF"/>
                </a:solidFill>
                <a:latin typeface="Times New Roman" pitchFamily="18" charset="0"/>
                <a:cs typeface="Times New Roman" pitchFamily="18" charset="0"/>
              </a:rPr>
              <a:t>:</a:t>
            </a:r>
            <a:r>
              <a:rPr lang="en-US" sz="2700" b="1" dirty="0">
                <a:solidFill>
                  <a:srgbClr val="0000FF"/>
                </a:solidFill>
              </a:rPr>
              <a:t> </a:t>
            </a:r>
            <a:r>
              <a:rPr lang="en-US" sz="3000" b="1" dirty="0" err="1">
                <a:solidFill>
                  <a:srgbClr val="0000FF"/>
                </a:solidFill>
                <a:latin typeface="Times New Roman" panose="02020603050405020304" pitchFamily="18" charset="0"/>
                <a:cs typeface="Times New Roman" panose="02020603050405020304" pitchFamily="18" charset="0"/>
              </a:rPr>
              <a:t>Bé</a:t>
            </a:r>
            <a:r>
              <a:rPr lang="en-US" sz="3000" b="1" dirty="0">
                <a:solidFill>
                  <a:srgbClr val="0000FF"/>
                </a:solidFill>
                <a:latin typeface="Times New Roman" panose="02020603050405020304" pitchFamily="18" charset="0"/>
                <a:cs typeface="Times New Roman" panose="02020603050405020304" pitchFamily="18" charset="0"/>
              </a:rPr>
              <a:t> Thu </a:t>
            </a:r>
            <a:r>
              <a:rPr lang="en-US" sz="3000" b="1" dirty="0" err="1">
                <a:solidFill>
                  <a:srgbClr val="0000FF"/>
                </a:solidFill>
                <a:latin typeface="Times New Roman" panose="02020603050405020304" pitchFamily="18" charset="0"/>
                <a:cs typeface="Times New Roman" panose="02020603050405020304" pitchFamily="18" charset="0"/>
              </a:rPr>
              <a:t>thích</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ra</a:t>
            </a:r>
            <a:r>
              <a:rPr lang="en-US" sz="3000" b="1" dirty="0">
                <a:solidFill>
                  <a:srgbClr val="0000FF"/>
                </a:solidFill>
                <a:latin typeface="Times New Roman" panose="02020603050405020304" pitchFamily="18" charset="0"/>
                <a:cs typeface="Times New Roman" panose="02020603050405020304" pitchFamily="18" charset="0"/>
              </a:rPr>
              <a:t> ban </a:t>
            </a:r>
            <a:r>
              <a:rPr lang="en-US" sz="3000" b="1" dirty="0" err="1">
                <a:solidFill>
                  <a:srgbClr val="0000FF"/>
                </a:solidFill>
                <a:latin typeface="Times New Roman" panose="02020603050405020304" pitchFamily="18" charset="0"/>
                <a:cs typeface="Times New Roman" panose="02020603050405020304" pitchFamily="18" charset="0"/>
              </a:rPr>
              <a:t>công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để</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làm</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gì</a:t>
            </a:r>
            <a:r>
              <a:rPr lang="en-US" sz="3000" b="1" dirty="0">
                <a:solidFill>
                  <a:srgbClr val="0000FF"/>
                </a:solidFill>
                <a:latin typeface="Times New Roman" panose="02020603050405020304" pitchFamily="18" charset="0"/>
                <a:cs typeface="Times New Roman" panose="02020603050405020304" pitchFamily="18" charset="0"/>
              </a:rPr>
              <a:t> ?</a:t>
            </a:r>
          </a:p>
        </p:txBody>
      </p:sp>
      <p:pic>
        <p:nvPicPr>
          <p:cNvPr id="63"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4789420"/>
            <a:ext cx="365522" cy="365522"/>
          </a:xfrm>
          <a:prstGeom prst="rect">
            <a:avLst/>
          </a:prstGeom>
        </p:spPr>
      </p:pic>
      <p:sp>
        <p:nvSpPr>
          <p:cNvPr id="5" name="TextBox 4"/>
          <p:cNvSpPr txBox="1"/>
          <p:nvPr/>
        </p:nvSpPr>
        <p:spPr>
          <a:xfrm>
            <a:off x="2065628" y="1255750"/>
            <a:ext cx="6289155" cy="507831"/>
          </a:xfrm>
          <a:prstGeom prst="rect">
            <a:avLst/>
          </a:prstGeom>
          <a:noFill/>
        </p:spPr>
        <p:txBody>
          <a:bodyPr wrap="square" rtlCol="0">
            <a:spAutoFit/>
          </a:bodyPr>
          <a:lstStyle/>
          <a:p>
            <a:r>
              <a:rPr lang="en-US" altLang="en-US" sz="2700" b="1" dirty="0" err="1">
                <a:solidFill>
                  <a:srgbClr val="FFFF00"/>
                </a:solidFill>
                <a:cs typeface="Arial" panose="020B0604020202020204" pitchFamily="34" charset="0"/>
              </a:rPr>
              <a:t>Ngắm</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những</a:t>
            </a:r>
            <a:r>
              <a:rPr lang="en-US" altLang="en-US" sz="2700" b="1" dirty="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loài</a:t>
            </a:r>
            <a:r>
              <a:rPr lang="en-US" altLang="en-US" sz="2700" b="1" dirty="0" smtClean="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cây</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xinh</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đẹp</a:t>
            </a:r>
            <a:r>
              <a:rPr lang="en-US" altLang="en-US" sz="2700" b="1" dirty="0">
                <a:solidFill>
                  <a:srgbClr val="FFFF00"/>
                </a:solidFill>
                <a:cs typeface="Arial" panose="020B0604020202020204" pitchFamily="34" charset="0"/>
              </a:rPr>
              <a:t>.</a:t>
            </a:r>
          </a:p>
        </p:txBody>
      </p:sp>
      <p:sp>
        <p:nvSpPr>
          <p:cNvPr id="45" name="TextBox 44"/>
          <p:cNvSpPr txBox="1"/>
          <p:nvPr/>
        </p:nvSpPr>
        <p:spPr>
          <a:xfrm>
            <a:off x="1062967" y="3166244"/>
            <a:ext cx="7165620" cy="923330"/>
          </a:xfrm>
          <a:prstGeom prst="rect">
            <a:avLst/>
          </a:prstGeom>
          <a:noFill/>
        </p:spPr>
        <p:txBody>
          <a:bodyPr wrap="square" rtlCol="0">
            <a:spAutoFit/>
          </a:bodyPr>
          <a:lstStyle/>
          <a:p>
            <a:r>
              <a:rPr lang="en-US" altLang="en-US" sz="2700" b="1" dirty="0" err="1" smtClean="0">
                <a:solidFill>
                  <a:srgbClr val="FFFF00"/>
                </a:solidFill>
                <a:cs typeface="Arial" panose="020B0604020202020204" pitchFamily="34" charset="0"/>
              </a:rPr>
              <a:t>Ngắm</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nhìn</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cây</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cối</a:t>
            </a:r>
            <a:r>
              <a:rPr lang="en-US" altLang="en-US" sz="2700" b="1" dirty="0" smtClean="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nghe</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ông</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rủ</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rỉ</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giảng</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về</a:t>
            </a:r>
            <a:r>
              <a:rPr lang="en-US" altLang="en-US" sz="2700" b="1" dirty="0">
                <a:solidFill>
                  <a:srgbClr val="FFFF00"/>
                </a:solidFill>
                <a:cs typeface="Arial" panose="020B0604020202020204" pitchFamily="34" charset="0"/>
              </a:rPr>
              <a:t> </a:t>
            </a:r>
            <a:r>
              <a:rPr lang="en-US" altLang="en-US" sz="2700" b="1" dirty="0" err="1">
                <a:solidFill>
                  <a:srgbClr val="FFFF00"/>
                </a:solidFill>
                <a:cs typeface="Arial" panose="020B0604020202020204" pitchFamily="34" charset="0"/>
              </a:rPr>
              <a:t>từng</a:t>
            </a:r>
            <a:r>
              <a:rPr lang="en-US" altLang="en-US" sz="2700" b="1" dirty="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loài</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cây</a:t>
            </a:r>
            <a:r>
              <a:rPr lang="en-US" altLang="en-US" sz="2700" b="1" dirty="0">
                <a:solidFill>
                  <a:srgbClr val="FFFF00"/>
                </a:solidFill>
                <a:cs typeface="Arial" panose="020B0604020202020204" pitchFamily="34" charset="0"/>
              </a:rPr>
              <a:t>. </a:t>
            </a:r>
          </a:p>
        </p:txBody>
      </p:sp>
      <p:sp>
        <p:nvSpPr>
          <p:cNvPr id="54" name="TextBox 53"/>
          <p:cNvSpPr txBox="1"/>
          <p:nvPr/>
        </p:nvSpPr>
        <p:spPr>
          <a:xfrm>
            <a:off x="1360868" y="2293790"/>
            <a:ext cx="7202315" cy="507831"/>
          </a:xfrm>
          <a:prstGeom prst="rect">
            <a:avLst/>
          </a:prstGeom>
          <a:noFill/>
        </p:spPr>
        <p:txBody>
          <a:bodyPr wrap="square" rtlCol="0">
            <a:spAutoFit/>
          </a:bodyPr>
          <a:lstStyle/>
          <a:p>
            <a:r>
              <a:rPr lang="en-US" altLang="en-US" sz="2700" b="1" dirty="0" err="1" smtClean="0">
                <a:solidFill>
                  <a:srgbClr val="FFFF00"/>
                </a:solidFill>
                <a:cs typeface="Arial" panose="020B0604020202020204" pitchFamily="34" charset="0"/>
              </a:rPr>
              <a:t>Nghe</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ông</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kể</a:t>
            </a:r>
            <a:r>
              <a:rPr lang="en-US" altLang="en-US" sz="2700" b="1" dirty="0" smtClean="0">
                <a:solidFill>
                  <a:srgbClr val="FFFF00"/>
                </a:solidFill>
                <a:cs typeface="Arial" panose="020B0604020202020204" pitchFamily="34" charset="0"/>
              </a:rPr>
              <a:t> </a:t>
            </a:r>
            <a:r>
              <a:rPr lang="en-US" altLang="en-US" sz="2700" b="1" dirty="0" err="1" smtClean="0">
                <a:solidFill>
                  <a:srgbClr val="FFFF00"/>
                </a:solidFill>
                <a:cs typeface="Arial" panose="020B0604020202020204" pitchFamily="34" charset="0"/>
              </a:rPr>
              <a:t>chuyện</a:t>
            </a:r>
            <a:r>
              <a:rPr lang="en-US" altLang="en-US" sz="2700" b="1" dirty="0" smtClean="0">
                <a:solidFill>
                  <a:srgbClr val="FFFF00"/>
                </a:solidFill>
                <a:cs typeface="Arial" panose="020B0604020202020204" pitchFamily="34" charset="0"/>
              </a:rPr>
              <a:t>.</a:t>
            </a:r>
            <a:endParaRPr lang="en-US" altLang="en-US" sz="2700" b="1" dirty="0">
              <a:solidFill>
                <a:srgbClr val="FFFF00"/>
              </a:solidFill>
              <a:cs typeface="Arial" panose="020B0604020202020204" pitchFamily="34" charset="0"/>
            </a:endParaRPr>
          </a:p>
        </p:txBody>
      </p:sp>
      <p:sp>
        <p:nvSpPr>
          <p:cNvPr id="29" name="Rectangle 28"/>
          <p:cNvSpPr/>
          <p:nvPr/>
        </p:nvSpPr>
        <p:spPr>
          <a:xfrm>
            <a:off x="290858" y="3385072"/>
            <a:ext cx="712273" cy="715581"/>
          </a:xfrm>
          <a:prstGeom prst="rect">
            <a:avLst/>
          </a:prstGeom>
        </p:spPr>
        <p:txBody>
          <a:bodyPr wrap="square">
            <a:spAutoFit/>
          </a:bodyPr>
          <a:lstStyle/>
          <a:p>
            <a:r>
              <a:rPr lang="en-US" sz="4050" b="1" dirty="0">
                <a:solidFill>
                  <a:srgbClr val="FFFF00"/>
                </a:solidFill>
                <a:latin typeface="Times New Roman" pitchFamily="18" charset="0"/>
                <a:cs typeface="Times New Roman" pitchFamily="18" charset="0"/>
              </a:rPr>
              <a:t>C</a:t>
            </a:r>
            <a:r>
              <a:rPr lang="en-US" sz="4050" b="1" dirty="0" smtClean="0">
                <a:solidFill>
                  <a:srgbClr val="FFFF00"/>
                </a:solidFill>
                <a:latin typeface="Times New Roman" pitchFamily="18" charset="0"/>
                <a:cs typeface="Times New Roman" pitchFamily="18" charset="0"/>
              </a:rPr>
              <a:t>.</a:t>
            </a:r>
            <a:endParaRPr lang="en-US" sz="405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3518253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500"/>
                                  </p:stCondLst>
                                  <p:iterate type="lt">
                                    <p:tmPct val="0"/>
                                  </p:iterate>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par>
                          <p:cTn id="42" fill="hold">
                            <p:stCondLst>
                              <p:cond delay="0"/>
                            </p:stCondLst>
                            <p:childTnLst>
                              <p:par>
                                <p:cTn id="43" presetID="1" presetClass="exit"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5" fill="hold">
                            <p:stCondLst>
                              <p:cond delay="1000"/>
                            </p:stCondLst>
                            <p:childTnLst>
                              <p:par>
                                <p:cTn id="46" presetID="1" presetClass="exit"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8" fill="hold">
                            <p:stCondLst>
                              <p:cond delay="2000"/>
                            </p:stCondLst>
                            <p:childTnLst>
                              <p:par>
                                <p:cTn id="49" presetID="1" presetClass="exit" presetSubtype="0" fill="hold" grpId="0" nodeType="afterEffect">
                                  <p:stCondLst>
                                    <p:cond delay="1000"/>
                                  </p:stCondLst>
                                  <p:childTnLst>
                                    <p:set>
                                      <p:cBhvr>
                                        <p:cTn id="50"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amera.wav"/>
                                        </p:tgtEl>
                                      </p:cMediaNode>
                                    </p:audio>
                                  </p:subTnLst>
                                </p:cTn>
                              </p:par>
                            </p:childTnLst>
                          </p:cTn>
                        </p:par>
                        <p:par>
                          <p:cTn id="51" fill="hold">
                            <p:stCondLst>
                              <p:cond delay="3000"/>
                            </p:stCondLst>
                            <p:childTnLst>
                              <p:par>
                                <p:cTn id="52" presetID="1" presetClass="exit" presetSubtype="0" fill="hold" grpId="0" nodeType="afterEffect">
                                  <p:stCondLst>
                                    <p:cond delay="1000"/>
                                  </p:stCondLst>
                                  <p:childTnLst>
                                    <p:set>
                                      <p:cBhvr>
                                        <p:cTn id="53"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4" fill="hold">
                            <p:stCondLst>
                              <p:cond delay="4000"/>
                            </p:stCondLst>
                            <p:childTnLst>
                              <p:par>
                                <p:cTn id="55" presetID="1" presetClass="exit" presetSubtype="0" fill="hold" grpId="0" nodeType="afterEffect">
                                  <p:stCondLst>
                                    <p:cond delay="1000"/>
                                  </p:stCondLst>
                                  <p:childTnLst>
                                    <p:set>
                                      <p:cBhvr>
                                        <p:cTn id="56"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explode.wav"/>
                                        </p:tgtEl>
                                      </p:cMediaNode>
                                    </p:audio>
                                  </p:sub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45"/>
                                        </p:tgtEl>
                                        <p:attrNameLst>
                                          <p:attrName>style.color</p:attrName>
                                        </p:attrNameLst>
                                      </p:cBhvr>
                                      <p:to>
                                        <a:srgbClr val="FD0F0F"/>
                                      </p:to>
                                    </p:animClr>
                                  </p:childTnLst>
                                  <p:subTnLst>
                                    <p:audio>
                                      <p:cMediaNode>
                                        <p:cTn display="0" masterRel="sameClick">
                                          <p:stCondLst>
                                            <p:cond evt="begin" delay="0">
                                              <p:tn val="59"/>
                                            </p:cond>
                                          </p:stCondLst>
                                          <p:endCondLst>
                                            <p:cond evt="onStopAudio" delay="0">
                                              <p:tgtEl>
                                                <p:sldTgt/>
                                              </p:tgtEl>
                                            </p:cond>
                                          </p:endCondLst>
                                        </p:cTn>
                                        <p:tgtEl>
                                          <p:sndTgt r:embed="rId7" name="applause.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3"/>
                </p:tgtEl>
              </p:cMediaNode>
            </p:audio>
          </p:childTnLst>
        </p:cTn>
      </p:par>
    </p:tnLst>
    <p:bldLst>
      <p:bldP spid="47" grpId="0"/>
      <p:bldP spid="56" grpId="0"/>
      <p:bldP spid="53" grpId="0" animBg="1"/>
      <p:bldP spid="66" grpId="0"/>
      <p:bldP spid="67" grpId="0"/>
      <p:bldP spid="43" grpId="0" animBg="1"/>
      <p:bldP spid="44" grpId="0" animBg="1"/>
      <p:bldP spid="46" grpId="0" animBg="1"/>
      <p:bldP spid="48" grpId="0" animBg="1"/>
      <p:bldP spid="49" grpId="0" animBg="1"/>
      <p:bldP spid="50" grpId="0" animBg="1"/>
      <p:bldP spid="5" grpId="0"/>
      <p:bldP spid="45" grpId="0"/>
      <p:bldP spid="45" grpId="1"/>
      <p:bldP spid="54"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16586" y="57330"/>
            <a:ext cx="9374791" cy="715581"/>
          </a:xfrm>
          <a:prstGeom prst="rect">
            <a:avLst/>
          </a:prstGeom>
          <a:noFill/>
        </p:spPr>
        <p:txBody>
          <a:bodyPr wrap="square" rtlCol="0">
            <a:spAutoFit/>
          </a:bodyPr>
          <a:lstStyle/>
          <a:p>
            <a:r>
              <a:rPr lang="en-US" sz="4050" b="1" dirty="0">
                <a:latin typeface="Times New Roman" pitchFamily="18" charset="0"/>
                <a:cs typeface="Times New Roman" pitchFamily="18" charset="0"/>
              </a:rPr>
              <a:t>             </a:t>
            </a:r>
          </a:p>
        </p:txBody>
      </p:sp>
      <p:grpSp>
        <p:nvGrpSpPr>
          <p:cNvPr id="17" name="Group 16"/>
          <p:cNvGrpSpPr/>
          <p:nvPr/>
        </p:nvGrpSpPr>
        <p:grpSpPr>
          <a:xfrm>
            <a:off x="884158" y="2380254"/>
            <a:ext cx="7452320" cy="980800"/>
            <a:chOff x="3323770" y="4934859"/>
            <a:chExt cx="14081867" cy="769257"/>
          </a:xfrm>
          <a:solidFill>
            <a:schemeClr val="tx2">
              <a:lumMod val="50000"/>
            </a:schemeClr>
          </a:solidFill>
          <a:effectLst>
            <a:outerShdw blurRad="279400" dist="38100" dir="5400000" sx="103000" sy="103000" algn="tl" rotWithShape="0">
              <a:prstClr val="black">
                <a:alpha val="32000"/>
              </a:prstClr>
            </a:outerShdw>
          </a:effectLst>
        </p:grpSpPr>
        <p:sp>
          <p:nvSpPr>
            <p:cNvPr id="4" name="Rectangle 3"/>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 name="Right Triangle 5"/>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19" name="Group 18"/>
          <p:cNvGrpSpPr/>
          <p:nvPr/>
        </p:nvGrpSpPr>
        <p:grpSpPr>
          <a:xfrm>
            <a:off x="844002" y="3553720"/>
            <a:ext cx="7492476" cy="1077657"/>
            <a:chOff x="5631545" y="3668482"/>
            <a:chExt cx="12547073" cy="774957"/>
          </a:xfrm>
          <a:solidFill>
            <a:schemeClr val="accent3">
              <a:lumMod val="75000"/>
            </a:schemeClr>
          </a:solidFill>
          <a:effectLst>
            <a:outerShdw blurRad="279400" dist="38100" dir="5400000" sx="103000" sy="103000" algn="tl" rotWithShape="0">
              <a:prstClr val="black">
                <a:alpha val="32000"/>
              </a:prstClr>
            </a:outerShdw>
          </a:effectLst>
        </p:grpSpPr>
        <p:sp>
          <p:nvSpPr>
            <p:cNvPr id="9" name="Rectangle 8"/>
            <p:cNvSpPr/>
            <p:nvPr/>
          </p:nvSpPr>
          <p:spPr>
            <a:xfrm rot="5400000">
              <a:off x="11135823" y="-1835796"/>
              <a:ext cx="769257" cy="11777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10" name="Right Triangle 9"/>
            <p:cNvSpPr/>
            <p:nvPr/>
          </p:nvSpPr>
          <p:spPr>
            <a:xfrm flipV="1">
              <a:off x="17409358" y="3674182"/>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21" name="Group 20"/>
          <p:cNvGrpSpPr/>
          <p:nvPr/>
        </p:nvGrpSpPr>
        <p:grpSpPr>
          <a:xfrm>
            <a:off x="823664" y="1377641"/>
            <a:ext cx="6160055" cy="909519"/>
            <a:chOff x="7939320" y="2372471"/>
            <a:chExt cx="11173772" cy="773494"/>
          </a:xfrm>
          <a:solidFill>
            <a:schemeClr val="tx2">
              <a:lumMod val="75000"/>
            </a:schemeClr>
          </a:solidFill>
          <a:effectLst>
            <a:outerShdw blurRad="279400" dist="38100" dir="5400000" sx="103000" sy="103000" algn="tl" rotWithShape="0">
              <a:prstClr val="black">
                <a:alpha val="32000"/>
              </a:prstClr>
            </a:outerShdw>
          </a:effectLst>
        </p:grpSpPr>
        <p:sp>
          <p:nvSpPr>
            <p:cNvPr id="13" name="Rectangle 12"/>
            <p:cNvSpPr/>
            <p:nvPr/>
          </p:nvSpPr>
          <p:spPr>
            <a:xfrm rot="5400000">
              <a:off x="12758329" y="-2442301"/>
              <a:ext cx="769257" cy="10407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b="1" dirty="0">
                <a:latin typeface="Times New Roman" pitchFamily="18" charset="0"/>
                <a:cs typeface="Times New Roman" pitchFamily="18" charset="0"/>
              </a:endParaRPr>
            </a:p>
          </p:txBody>
        </p:sp>
        <p:sp>
          <p:nvSpPr>
            <p:cNvPr id="14" name="Right Triangle 13"/>
            <p:cNvSpPr/>
            <p:nvPr/>
          </p:nvSpPr>
          <p:spPr>
            <a:xfrm flipV="1">
              <a:off x="18343832" y="2372471"/>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56" name="Rectangle 55"/>
          <p:cNvSpPr/>
          <p:nvPr/>
        </p:nvSpPr>
        <p:spPr>
          <a:xfrm>
            <a:off x="1452160" y="1549027"/>
            <a:ext cx="5534422" cy="715581"/>
          </a:xfrm>
          <a:prstGeom prst="rect">
            <a:avLst/>
          </a:prstGeom>
        </p:spPr>
        <p:txBody>
          <a:bodyPr wrap="square">
            <a:spAutoFit/>
          </a:bodyPr>
          <a:lstStyle/>
          <a:p>
            <a:pPr lvl="0"/>
            <a:r>
              <a:rPr lang="en-US" sz="4050" b="1" dirty="0">
                <a:latin typeface="Times New Roman" pitchFamily="18" charset="0"/>
                <a:cs typeface="Times New Roman" pitchFamily="18" charset="0"/>
              </a:rPr>
              <a:t>       </a:t>
            </a:r>
          </a:p>
        </p:txBody>
      </p:sp>
      <p:sp>
        <p:nvSpPr>
          <p:cNvPr id="61" name="Rectangle 60"/>
          <p:cNvSpPr/>
          <p:nvPr/>
        </p:nvSpPr>
        <p:spPr>
          <a:xfrm>
            <a:off x="818173" y="2517998"/>
            <a:ext cx="784233" cy="715581"/>
          </a:xfrm>
          <a:prstGeom prst="rect">
            <a:avLst/>
          </a:prstGeom>
        </p:spPr>
        <p:txBody>
          <a:bodyPr wrap="square">
            <a:spAutoFit/>
          </a:bodyPr>
          <a:lstStyle/>
          <a:p>
            <a:r>
              <a:rPr lang="en-US" sz="4050" b="1" dirty="0" smtClean="0">
                <a:solidFill>
                  <a:srgbClr val="0000FF"/>
                </a:solidFill>
                <a:latin typeface="Times New Roman" pitchFamily="18" charset="0"/>
                <a:cs typeface="Times New Roman" pitchFamily="18" charset="0"/>
              </a:rPr>
              <a:t>B.</a:t>
            </a:r>
            <a:endParaRPr lang="en-US" sz="4050" b="1" dirty="0">
              <a:solidFill>
                <a:srgbClr val="0000FF"/>
              </a:solidFill>
              <a:latin typeface="Times New Roman" pitchFamily="18" charset="0"/>
              <a:cs typeface="Times New Roman" pitchFamily="18" charset="0"/>
            </a:endParaRPr>
          </a:p>
        </p:txBody>
      </p:sp>
      <p:sp>
        <p:nvSpPr>
          <p:cNvPr id="66" name="Rectangle 65"/>
          <p:cNvSpPr/>
          <p:nvPr/>
        </p:nvSpPr>
        <p:spPr>
          <a:xfrm>
            <a:off x="859663" y="1464235"/>
            <a:ext cx="752471" cy="715581"/>
          </a:xfrm>
          <a:prstGeom prst="rect">
            <a:avLst/>
          </a:prstGeom>
        </p:spPr>
        <p:txBody>
          <a:bodyPr wrap="square">
            <a:spAutoFit/>
          </a:bodyPr>
          <a:lstStyle/>
          <a:p>
            <a:r>
              <a:rPr lang="en-US" sz="4050" b="1" dirty="0" smtClean="0">
                <a:solidFill>
                  <a:srgbClr val="0000FF"/>
                </a:solidFill>
                <a:latin typeface="Times New Roman" pitchFamily="18" charset="0"/>
                <a:cs typeface="Times New Roman" pitchFamily="18" charset="0"/>
              </a:rPr>
              <a:t>A.</a:t>
            </a:r>
            <a:endParaRPr lang="en-US" sz="4050" b="1" dirty="0">
              <a:solidFill>
                <a:srgbClr val="0000FF"/>
              </a:solidFill>
              <a:latin typeface="Times New Roman" pitchFamily="18" charset="0"/>
              <a:cs typeface="Times New Roman" pitchFamily="18" charset="0"/>
            </a:endParaRPr>
          </a:p>
        </p:txBody>
      </p:sp>
      <p:sp>
        <p:nvSpPr>
          <p:cNvPr id="67" name="Rectangle 66"/>
          <p:cNvSpPr/>
          <p:nvPr/>
        </p:nvSpPr>
        <p:spPr>
          <a:xfrm>
            <a:off x="902195" y="3691852"/>
            <a:ext cx="1329955" cy="715581"/>
          </a:xfrm>
          <a:prstGeom prst="rect">
            <a:avLst/>
          </a:prstGeom>
        </p:spPr>
        <p:txBody>
          <a:bodyPr wrap="square">
            <a:spAutoFit/>
          </a:bodyPr>
          <a:lstStyle/>
          <a:p>
            <a:r>
              <a:rPr lang="en-US" sz="4050" b="1" dirty="0" smtClean="0">
                <a:solidFill>
                  <a:srgbClr val="0000FF"/>
                </a:solidFill>
                <a:latin typeface="Times New Roman" pitchFamily="18" charset="0"/>
                <a:cs typeface="Times New Roman" pitchFamily="18" charset="0"/>
              </a:rPr>
              <a:t>C.</a:t>
            </a:r>
            <a:endParaRPr lang="en-US" sz="4050" b="1" dirty="0">
              <a:solidFill>
                <a:srgbClr val="0000FF"/>
              </a:solidFill>
              <a:latin typeface="Times New Roman" pitchFamily="18" charset="0"/>
              <a:cs typeface="Times New Roman" pitchFamily="18" charset="0"/>
            </a:endParaRPr>
          </a:p>
        </p:txBody>
      </p:sp>
      <p:sp>
        <p:nvSpPr>
          <p:cNvPr id="43" name="Oval 3"/>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00</a:t>
            </a:r>
          </a:p>
        </p:txBody>
      </p:sp>
      <p:sp>
        <p:nvSpPr>
          <p:cNvPr id="44" name="Oval 4"/>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01</a:t>
            </a:r>
          </a:p>
        </p:txBody>
      </p:sp>
      <p:sp>
        <p:nvSpPr>
          <p:cNvPr id="46" name="Oval 5"/>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02</a:t>
            </a:r>
          </a:p>
        </p:txBody>
      </p:sp>
      <p:sp>
        <p:nvSpPr>
          <p:cNvPr id="48" name="Oval 6"/>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03</a:t>
            </a:r>
          </a:p>
        </p:txBody>
      </p:sp>
      <p:sp>
        <p:nvSpPr>
          <p:cNvPr id="49" name="Oval 7"/>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04</a:t>
            </a:r>
          </a:p>
        </p:txBody>
      </p:sp>
      <p:sp>
        <p:nvSpPr>
          <p:cNvPr id="50" name="Oval 8"/>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05</a:t>
            </a:r>
          </a:p>
        </p:txBody>
      </p:sp>
      <p:sp>
        <p:nvSpPr>
          <p:cNvPr id="3" name="TextBox 2"/>
          <p:cNvSpPr txBox="1"/>
          <p:nvPr/>
        </p:nvSpPr>
        <p:spPr>
          <a:xfrm>
            <a:off x="0" y="54864"/>
            <a:ext cx="9144000" cy="1107996"/>
          </a:xfrm>
          <a:prstGeom prst="rect">
            <a:avLst/>
          </a:prstGeom>
          <a:solidFill>
            <a:schemeClr val="accent3"/>
          </a:solidFill>
        </p:spPr>
        <p:txBody>
          <a:bodyPr wrap="square" rtlCol="0">
            <a:spAutoFit/>
          </a:bodyPr>
          <a:lstStyle/>
          <a:p>
            <a:r>
              <a:rPr lang="en-US" sz="3300" b="1" dirty="0" err="1">
                <a:solidFill>
                  <a:srgbClr val="FF0000"/>
                </a:solidFill>
                <a:latin typeface="Times New Roman" pitchFamily="18" charset="0"/>
                <a:cs typeface="Times New Roman" pitchFamily="18" charset="0"/>
              </a:rPr>
              <a:t>Câu</a:t>
            </a:r>
            <a:r>
              <a:rPr lang="en-US" sz="3300" b="1" dirty="0">
                <a:solidFill>
                  <a:srgbClr val="FF0000"/>
                </a:solidFill>
                <a:latin typeface="Times New Roman" pitchFamily="18" charset="0"/>
                <a:cs typeface="Times New Roman" pitchFamily="18" charset="0"/>
              </a:rPr>
              <a:t> </a:t>
            </a:r>
            <a:r>
              <a:rPr lang="en-US" sz="3300" b="1" dirty="0" smtClean="0">
                <a:solidFill>
                  <a:srgbClr val="FF0000"/>
                </a:solidFill>
                <a:latin typeface="Times New Roman" pitchFamily="18" charset="0"/>
                <a:cs typeface="Times New Roman" pitchFamily="18" charset="0"/>
              </a:rPr>
              <a:t>2: </a:t>
            </a:r>
            <a:r>
              <a:rPr lang="en-US" sz="3300" b="1" dirty="0" err="1" smtClean="0">
                <a:solidFill>
                  <a:srgbClr val="FF0000"/>
                </a:solidFill>
                <a:latin typeface="Times New Roman" pitchFamily="18" charset="0"/>
                <a:cs typeface="Times New Roman" pitchFamily="18" charset="0"/>
              </a:rPr>
              <a:t>Trên</a:t>
            </a:r>
            <a:r>
              <a:rPr lang="en-US" sz="3300" b="1" dirty="0" smtClean="0">
                <a:solidFill>
                  <a:srgbClr val="FF0000"/>
                </a:solidFill>
                <a:latin typeface="Times New Roman" pitchFamily="18" charset="0"/>
                <a:cs typeface="Times New Roman" pitchFamily="18" charset="0"/>
              </a:rPr>
              <a:t> ban </a:t>
            </a:r>
            <a:r>
              <a:rPr lang="en-US" sz="3300" b="1" dirty="0" err="1" smtClean="0">
                <a:solidFill>
                  <a:srgbClr val="FF0000"/>
                </a:solidFill>
                <a:latin typeface="Times New Roman" pitchFamily="18" charset="0"/>
                <a:cs typeface="Times New Roman" pitchFamily="18" charset="0"/>
              </a:rPr>
              <a:t>công</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nhà</a:t>
            </a:r>
            <a:r>
              <a:rPr lang="en-US" sz="3300" b="1" dirty="0" smtClean="0">
                <a:solidFill>
                  <a:srgbClr val="FF0000"/>
                </a:solidFill>
                <a:latin typeface="Times New Roman" pitchFamily="18" charset="0"/>
                <a:cs typeface="Times New Roman" pitchFamily="18" charset="0"/>
              </a:rPr>
              <a:t> Thu </a:t>
            </a:r>
            <a:r>
              <a:rPr lang="en-US" sz="3300" b="1" dirty="0" err="1" smtClean="0">
                <a:solidFill>
                  <a:srgbClr val="FF0000"/>
                </a:solidFill>
                <a:latin typeface="Times New Roman" pitchFamily="18" charset="0"/>
                <a:cs typeface="Times New Roman" pitchFamily="18" charset="0"/>
              </a:rPr>
              <a:t>có</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những</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loại</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cây</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nào</a:t>
            </a:r>
            <a:r>
              <a:rPr lang="en-US" sz="3300" b="1" dirty="0" smtClean="0">
                <a:solidFill>
                  <a:srgbClr val="FF0000"/>
                </a:solidFill>
                <a:latin typeface="Times New Roman" pitchFamily="18" charset="0"/>
                <a:cs typeface="Times New Roman" pitchFamily="18" charset="0"/>
              </a:rPr>
              <a:t>?</a:t>
            </a:r>
            <a:endParaRPr lang="en-US" sz="3300" b="1" dirty="0">
              <a:solidFill>
                <a:srgbClr val="FF0000"/>
              </a:solidFill>
              <a:latin typeface="Times New Roman" pitchFamily="18" charset="0"/>
              <a:cs typeface="Times New Roman" pitchFamily="18" charset="0"/>
            </a:endParaRPr>
          </a:p>
        </p:txBody>
      </p:sp>
      <p:pic>
        <p:nvPicPr>
          <p:cNvPr id="63"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4789420"/>
            <a:ext cx="365522" cy="365522"/>
          </a:xfrm>
          <a:prstGeom prst="rect">
            <a:avLst/>
          </a:prstGeom>
        </p:spPr>
      </p:pic>
      <p:sp>
        <p:nvSpPr>
          <p:cNvPr id="5" name="TextBox 4"/>
          <p:cNvSpPr txBox="1"/>
          <p:nvPr/>
        </p:nvSpPr>
        <p:spPr>
          <a:xfrm>
            <a:off x="1431349" y="1551805"/>
            <a:ext cx="5712844" cy="600164"/>
          </a:xfrm>
          <a:prstGeom prst="rect">
            <a:avLst/>
          </a:prstGeom>
          <a:noFill/>
        </p:spPr>
        <p:txBody>
          <a:bodyPr wrap="square" rtlCol="0">
            <a:spAutoFit/>
          </a:bodyPr>
          <a:lstStyle/>
          <a:p>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quỳnh</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xoài</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lan</a:t>
            </a:r>
            <a:r>
              <a:rPr lang="en-US" sz="3300" b="1" dirty="0" smtClean="0">
                <a:solidFill>
                  <a:srgbClr val="0000FF"/>
                </a:solidFill>
                <a:latin typeface="Times New Roman" pitchFamily="18" charset="0"/>
                <a:cs typeface="Times New Roman" pitchFamily="18" charset="0"/>
              </a:rPr>
              <a:t>.</a:t>
            </a:r>
            <a:endParaRPr lang="en-US" sz="3300" b="1" dirty="0">
              <a:solidFill>
                <a:srgbClr val="0000FF"/>
              </a:solidFill>
              <a:latin typeface="Times New Roman" pitchFamily="18" charset="0"/>
              <a:cs typeface="Times New Roman" pitchFamily="18" charset="0"/>
            </a:endParaRPr>
          </a:p>
        </p:txBody>
      </p:sp>
      <p:sp>
        <p:nvSpPr>
          <p:cNvPr id="45" name="TextBox 44"/>
          <p:cNvSpPr txBox="1"/>
          <p:nvPr/>
        </p:nvSpPr>
        <p:spPr>
          <a:xfrm>
            <a:off x="1546856" y="2344428"/>
            <a:ext cx="6330259" cy="1107996"/>
          </a:xfrm>
          <a:prstGeom prst="rect">
            <a:avLst/>
          </a:prstGeom>
          <a:solidFill>
            <a:schemeClr val="tx2">
              <a:lumMod val="50000"/>
            </a:schemeClr>
          </a:solidFill>
        </p:spPr>
        <p:txBody>
          <a:bodyPr wrap="square" rtlCol="0">
            <a:spAutoFit/>
          </a:bodyPr>
          <a:lstStyle/>
          <a:p>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quỳnh</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hoa</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ti</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gôn</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hoa</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giấy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đa</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Ấn</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Độ</a:t>
            </a:r>
            <a:r>
              <a:rPr lang="en-US" sz="3300" b="1" dirty="0" smtClean="0">
                <a:solidFill>
                  <a:srgbClr val="0000FF"/>
                </a:solidFill>
                <a:latin typeface="Times New Roman" pitchFamily="18" charset="0"/>
                <a:cs typeface="Times New Roman" pitchFamily="18" charset="0"/>
              </a:rPr>
              <a:t>.</a:t>
            </a:r>
            <a:endParaRPr lang="en-US" sz="3300" b="1" dirty="0">
              <a:solidFill>
                <a:srgbClr val="0000FF"/>
              </a:solidFill>
              <a:latin typeface="Times New Roman" pitchFamily="18" charset="0"/>
              <a:cs typeface="Times New Roman" pitchFamily="18" charset="0"/>
            </a:endParaRPr>
          </a:p>
        </p:txBody>
      </p:sp>
      <p:sp>
        <p:nvSpPr>
          <p:cNvPr id="54" name="TextBox 53"/>
          <p:cNvSpPr txBox="1"/>
          <p:nvPr/>
        </p:nvSpPr>
        <p:spPr>
          <a:xfrm>
            <a:off x="1602406" y="3495645"/>
            <a:ext cx="6358731" cy="1107996"/>
          </a:xfrm>
          <a:prstGeom prst="rect">
            <a:avLst/>
          </a:prstGeom>
          <a:noFill/>
        </p:spPr>
        <p:txBody>
          <a:bodyPr wrap="square" rtlCol="0">
            <a:spAutoFit/>
          </a:bodyPr>
          <a:lstStyle/>
          <a:p>
            <a:r>
              <a:rPr lang="en-US" sz="3300" b="1" dirty="0" err="1">
                <a:solidFill>
                  <a:srgbClr val="0000FF"/>
                </a:solidFill>
                <a:latin typeface="Times New Roman" pitchFamily="18" charset="0"/>
                <a:cs typeface="Times New Roman" pitchFamily="18" charset="0"/>
              </a:rPr>
              <a:t>Cây</a:t>
            </a:r>
            <a:r>
              <a:rPr lang="en-US" sz="3300" b="1" dirty="0">
                <a:solidFill>
                  <a:srgbClr val="0000FF"/>
                </a:solidFill>
                <a:latin typeface="Times New Roman" pitchFamily="18" charset="0"/>
                <a:cs typeface="Times New Roman" pitchFamily="18" charset="0"/>
              </a:rPr>
              <a:t> </a:t>
            </a:r>
            <a:r>
              <a:rPr lang="en-US" sz="3300" b="1" dirty="0" err="1">
                <a:solidFill>
                  <a:srgbClr val="0000FF"/>
                </a:solidFill>
                <a:latin typeface="Times New Roman" pitchFamily="18" charset="0"/>
                <a:cs typeface="Times New Roman" pitchFamily="18" charset="0"/>
              </a:rPr>
              <a:t>quỳnh</a:t>
            </a:r>
            <a:r>
              <a:rPr lang="en-US" sz="3300" b="1" dirty="0">
                <a:solidFill>
                  <a:srgbClr val="0000FF"/>
                </a:solidFill>
                <a:latin typeface="Times New Roman" pitchFamily="18" charset="0"/>
                <a:cs typeface="Times New Roman" pitchFamily="18" charset="0"/>
              </a:rPr>
              <a:t>, </a:t>
            </a:r>
            <a:r>
              <a:rPr lang="en-US" sz="3300" b="1" dirty="0" err="1">
                <a:solidFill>
                  <a:srgbClr val="0000FF"/>
                </a:solidFill>
                <a:latin typeface="Times New Roman" pitchFamily="18" charset="0"/>
                <a:cs typeface="Times New Roman" pitchFamily="18" charset="0"/>
              </a:rPr>
              <a:t>cây</a:t>
            </a:r>
            <a:r>
              <a:rPr lang="en-US" sz="3300" b="1" dirty="0">
                <a:solidFill>
                  <a:srgbClr val="0000FF"/>
                </a:solidFill>
                <a:latin typeface="Times New Roman" pitchFamily="18" charset="0"/>
                <a:cs typeface="Times New Roman" pitchFamily="18" charset="0"/>
              </a:rPr>
              <a:t> </a:t>
            </a:r>
            <a:r>
              <a:rPr lang="en-US" sz="3300" b="1" dirty="0" err="1">
                <a:solidFill>
                  <a:srgbClr val="0000FF"/>
                </a:solidFill>
                <a:latin typeface="Times New Roman" pitchFamily="18" charset="0"/>
                <a:cs typeface="Times New Roman" pitchFamily="18" charset="0"/>
              </a:rPr>
              <a:t>hoa</a:t>
            </a:r>
            <a:r>
              <a:rPr lang="en-US" sz="3300" b="1" dirty="0">
                <a:solidFill>
                  <a:srgbClr val="0000FF"/>
                </a:solidFill>
                <a:latin typeface="Times New Roman" pitchFamily="18" charset="0"/>
                <a:cs typeface="Times New Roman" pitchFamily="18" charset="0"/>
              </a:rPr>
              <a:t> </a:t>
            </a:r>
            <a:r>
              <a:rPr lang="en-US" sz="3300" b="1" dirty="0" err="1">
                <a:solidFill>
                  <a:srgbClr val="0000FF"/>
                </a:solidFill>
                <a:latin typeface="Times New Roman" pitchFamily="18" charset="0"/>
                <a:cs typeface="Times New Roman" pitchFamily="18" charset="0"/>
              </a:rPr>
              <a:t>ti</a:t>
            </a:r>
            <a:r>
              <a:rPr lang="en-US" sz="3300" b="1" dirty="0">
                <a:solidFill>
                  <a:srgbClr val="0000FF"/>
                </a:solidFill>
                <a:latin typeface="Times New Roman" pitchFamily="18" charset="0"/>
                <a:cs typeface="Times New Roman" pitchFamily="18" charset="0"/>
              </a:rPr>
              <a:t> </a:t>
            </a:r>
            <a:r>
              <a:rPr lang="en-US" sz="3300" b="1" dirty="0" err="1">
                <a:solidFill>
                  <a:srgbClr val="0000FF"/>
                </a:solidFill>
                <a:latin typeface="Times New Roman" pitchFamily="18" charset="0"/>
                <a:cs typeface="Times New Roman" pitchFamily="18" charset="0"/>
              </a:rPr>
              <a:t>gôn</a:t>
            </a:r>
            <a:r>
              <a:rPr lang="en-US" sz="3300" b="1" dirty="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vòi</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voi</a:t>
            </a:r>
            <a:r>
              <a:rPr lang="en-US" sz="3300" b="1" dirty="0" smtClean="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cây</a:t>
            </a:r>
            <a:r>
              <a:rPr lang="en-US" sz="3300" b="1" dirty="0" smtClean="0">
                <a:solidFill>
                  <a:srgbClr val="0000FF"/>
                </a:solidFill>
                <a:latin typeface="Times New Roman" pitchFamily="18" charset="0"/>
                <a:cs typeface="Times New Roman" pitchFamily="18" charset="0"/>
              </a:rPr>
              <a:t> </a:t>
            </a:r>
            <a:r>
              <a:rPr lang="en-US" sz="3300" b="1" dirty="0" err="1">
                <a:solidFill>
                  <a:srgbClr val="0000FF"/>
                </a:solidFill>
                <a:latin typeface="Times New Roman" pitchFamily="18" charset="0"/>
                <a:cs typeface="Times New Roman" pitchFamily="18" charset="0"/>
              </a:rPr>
              <a:t>hoa</a:t>
            </a:r>
            <a:r>
              <a:rPr lang="en-US" sz="3300" b="1" dirty="0">
                <a:solidFill>
                  <a:srgbClr val="0000FF"/>
                </a:solidFill>
                <a:latin typeface="Times New Roman" pitchFamily="18" charset="0"/>
                <a:cs typeface="Times New Roman" pitchFamily="18" charset="0"/>
              </a:rPr>
              <a:t> </a:t>
            </a:r>
            <a:r>
              <a:rPr lang="en-US" sz="3300" b="1" dirty="0" err="1" smtClean="0">
                <a:solidFill>
                  <a:srgbClr val="0000FF"/>
                </a:solidFill>
                <a:latin typeface="Times New Roman" pitchFamily="18" charset="0"/>
                <a:cs typeface="Times New Roman" pitchFamily="18" charset="0"/>
              </a:rPr>
              <a:t>giấy</a:t>
            </a:r>
            <a:r>
              <a:rPr lang="en-US" sz="3300" b="1" dirty="0" smtClean="0">
                <a:solidFill>
                  <a:srgbClr val="0000FF"/>
                </a:solidFill>
                <a:latin typeface="Times New Roman" pitchFamily="18" charset="0"/>
                <a:cs typeface="Times New Roman" pitchFamily="18" charset="0"/>
              </a:rPr>
              <a:t>.</a:t>
            </a:r>
            <a:endParaRPr lang="en-US" sz="3300" b="1" dirty="0">
              <a:solidFill>
                <a:srgbClr val="0000FF"/>
              </a:solidFill>
              <a:latin typeface="Times New Roman" pitchFamily="18" charset="0"/>
              <a:cs typeface="Times New Roman" pitchFamily="18" charset="0"/>
            </a:endParaRPr>
          </a:p>
        </p:txBody>
      </p:sp>
      <p:sp>
        <p:nvSpPr>
          <p:cNvPr id="33" name="Oval 32"/>
          <p:cNvSpPr/>
          <p:nvPr/>
        </p:nvSpPr>
        <p:spPr>
          <a:xfrm>
            <a:off x="814129" y="2585626"/>
            <a:ext cx="617220" cy="617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pic>
        <p:nvPicPr>
          <p:cNvPr id="34"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642353" y="877664"/>
            <a:ext cx="365522" cy="365522"/>
          </a:xfrm>
          <a:prstGeom prst="rect">
            <a:avLst/>
          </a:prstGeom>
        </p:spPr>
      </p:pic>
    </p:spTree>
    <p:extLst>
      <p:ext uri="{BB962C8B-B14F-4D97-AF65-F5344CB8AC3E}">
        <p14:creationId xmlns:p14="http://schemas.microsoft.com/office/powerpoint/2010/main" val="13954984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500"/>
                                  </p:stCondLst>
                                  <p:iterate type="lt">
                                    <p:tmPct val="0"/>
                                  </p:iterate>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subTnLst>
                                    <p:audio>
                                      <p:cMediaNode vol="100000">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par>
                          <p:cTn id="42" fill="hold">
                            <p:stCondLst>
                              <p:cond delay="0"/>
                            </p:stCondLst>
                            <p:childTnLst>
                              <p:par>
                                <p:cTn id="43" presetID="1" presetClass="exit"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5" fill="hold">
                            <p:stCondLst>
                              <p:cond delay="1000"/>
                            </p:stCondLst>
                            <p:childTnLst>
                              <p:par>
                                <p:cTn id="46" presetID="1" presetClass="exit" presetSubtype="0" fill="hold" grpId="0" nodeType="afterEffect">
                                  <p:stCondLst>
                                    <p:cond delay="1000"/>
                                  </p:stCondLst>
                                  <p:childTnLst>
                                    <p:set>
                                      <p:cBhvr>
                                        <p:cTn id="47"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8" fill="hold">
                            <p:stCondLst>
                              <p:cond delay="2000"/>
                            </p:stCondLst>
                            <p:childTnLst>
                              <p:par>
                                <p:cTn id="49" presetID="1" presetClass="exit" presetSubtype="0" fill="hold" grpId="0" nodeType="afterEffect">
                                  <p:stCondLst>
                                    <p:cond delay="1000"/>
                                  </p:stCondLst>
                                  <p:childTnLst>
                                    <p:set>
                                      <p:cBhvr>
                                        <p:cTn id="50"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amera.wav"/>
                                        </p:tgtEl>
                                      </p:cMediaNode>
                                    </p:audio>
                                  </p:subTnLst>
                                </p:cTn>
                              </p:par>
                            </p:childTnLst>
                          </p:cTn>
                        </p:par>
                        <p:par>
                          <p:cTn id="51" fill="hold">
                            <p:stCondLst>
                              <p:cond delay="3000"/>
                            </p:stCondLst>
                            <p:childTnLst>
                              <p:par>
                                <p:cTn id="52" presetID="1" presetClass="exit" presetSubtype="0" fill="hold" grpId="0" nodeType="afterEffect">
                                  <p:stCondLst>
                                    <p:cond delay="1000"/>
                                  </p:stCondLst>
                                  <p:childTnLst>
                                    <p:set>
                                      <p:cBhvr>
                                        <p:cTn id="53"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4" fill="hold">
                            <p:stCondLst>
                              <p:cond delay="4000"/>
                            </p:stCondLst>
                            <p:childTnLst>
                              <p:par>
                                <p:cTn id="55" presetID="1" presetClass="exit" presetSubtype="0" fill="hold" grpId="0" nodeType="afterEffect">
                                  <p:stCondLst>
                                    <p:cond delay="1000"/>
                                  </p:stCondLst>
                                  <p:childTnLst>
                                    <p:set>
                                      <p:cBhvr>
                                        <p:cTn id="56"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6" name="explode.wav"/>
                                        </p:tgtEl>
                                      </p:cMediaNode>
                                    </p:audio>
                                  </p:sub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1" nodeType="clickEffect">
                                  <p:stCondLst>
                                    <p:cond delay="0"/>
                                  </p:stCondLst>
                                  <p:childTnLst>
                                    <p:animClr clrSpc="rgb" dir="cw">
                                      <p:cBhvr override="childStyle">
                                        <p:cTn id="60" dur="2000" fill="hold"/>
                                        <p:tgtEl>
                                          <p:spTgt spid="45"/>
                                        </p:tgtEl>
                                        <p:attrNameLst>
                                          <p:attrName>style.color</p:attrName>
                                        </p:attrNameLst>
                                      </p:cBhvr>
                                      <p:to>
                                        <a:srgbClr val="FD0F0F"/>
                                      </p:to>
                                    </p:animClr>
                                  </p:childTnLst>
                                  <p:subTnLst>
                                    <p:audio>
                                      <p:cMediaNode>
                                        <p:cTn display="0" masterRel="sameClick">
                                          <p:stCondLst>
                                            <p:cond evt="begin" delay="0">
                                              <p:tn val="59"/>
                                            </p:cond>
                                          </p:stCondLst>
                                          <p:endCondLst>
                                            <p:cond evt="onStopAudio" delay="0">
                                              <p:tgtEl>
                                                <p:sldTgt/>
                                              </p:tgtEl>
                                            </p:cond>
                                          </p:endCondLst>
                                        </p:cTn>
                                        <p:tgtEl>
                                          <p:sndTgt r:embed="rId7" name="applause.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3"/>
                </p:tgtEl>
              </p:cMediaNode>
            </p:audio>
            <p:audio>
              <p:cMediaNode vol="80000">
                <p:cTn id="64" fill="hold" display="0">
                  <p:stCondLst>
                    <p:cond delay="indefinite"/>
                  </p:stCondLst>
                  <p:endCondLst>
                    <p:cond evt="onStopAudio" delay="0">
                      <p:tgtEl>
                        <p:sldTgt/>
                      </p:tgtEl>
                    </p:cond>
                  </p:endCondLst>
                </p:cTn>
                <p:tgtEl>
                  <p:spTgt spid="34"/>
                </p:tgtEl>
              </p:cMediaNode>
            </p:audio>
          </p:childTnLst>
        </p:cTn>
      </p:par>
    </p:tnLst>
    <p:bldLst>
      <p:bldP spid="47" grpId="0"/>
      <p:bldP spid="56" grpId="0"/>
      <p:bldP spid="61" grpId="0"/>
      <p:bldP spid="66" grpId="0"/>
      <p:bldP spid="67" grpId="0"/>
      <p:bldP spid="43" grpId="0" animBg="1"/>
      <p:bldP spid="44" grpId="0" animBg="1"/>
      <p:bldP spid="46" grpId="0" animBg="1"/>
      <p:bldP spid="48" grpId="0" animBg="1"/>
      <p:bldP spid="49" grpId="0" animBg="1"/>
      <p:bldP spid="50" grpId="0" animBg="1"/>
      <p:bldP spid="5" grpId="0"/>
      <p:bldP spid="45" grpId="0" animBg="1"/>
      <p:bldP spid="45" grpId="1" animBg="1"/>
      <p:bldP spid="54"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9"/>
          <p:cNvSpPr/>
          <p:nvPr/>
        </p:nvSpPr>
        <p:spPr>
          <a:xfrm>
            <a:off x="179512" y="122395"/>
            <a:ext cx="8784976" cy="4898710"/>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8" name="Google Shape;208;p9"/>
          <p:cNvGrpSpPr/>
          <p:nvPr/>
        </p:nvGrpSpPr>
        <p:grpSpPr>
          <a:xfrm>
            <a:off x="-17632" y="2702571"/>
            <a:ext cx="2323662" cy="1824076"/>
            <a:chOff x="1236170" y="2848121"/>
            <a:chExt cx="2843760" cy="2187499"/>
          </a:xfrm>
        </p:grpSpPr>
        <p:pic>
          <p:nvPicPr>
            <p:cNvPr id="209" name="Google Shape;209;p9"/>
            <p:cNvPicPr preferRelativeResize="0"/>
            <p:nvPr/>
          </p:nvPicPr>
          <p:blipFill rotWithShape="1">
            <a:blip r:embed="rId3">
              <a:alphaModFix/>
            </a:blip>
            <a:srcRect/>
            <a:stretch/>
          </p:blipFill>
          <p:spPr>
            <a:xfrm rot="-417153">
              <a:off x="1340407" y="3000697"/>
              <a:ext cx="2635285" cy="1882346"/>
            </a:xfrm>
            <a:prstGeom prst="rect">
              <a:avLst/>
            </a:prstGeom>
            <a:noFill/>
            <a:ln>
              <a:noFill/>
            </a:ln>
          </p:spPr>
        </p:pic>
        <p:sp>
          <p:nvSpPr>
            <p:cNvPr id="210" name="Google Shape;210;p9"/>
            <p:cNvSpPr txBox="1"/>
            <p:nvPr/>
          </p:nvSpPr>
          <p:spPr>
            <a:xfrm>
              <a:off x="1294225" y="3644632"/>
              <a:ext cx="2598528" cy="479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2000"/>
                <a:buFont typeface="Times New Roman"/>
                <a:buNone/>
              </a:pPr>
              <a:r>
                <a:rPr lang="en-US" sz="2000" b="1" dirty="0" err="1">
                  <a:solidFill>
                    <a:srgbClr val="0C0C0C"/>
                  </a:solidFill>
                  <a:latin typeface="Times New Roman"/>
                  <a:ea typeface="Times New Roman"/>
                  <a:cs typeface="Times New Roman"/>
                  <a:sym typeface="Times New Roman"/>
                </a:rPr>
                <a:t>Cây</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quỳnh</a:t>
              </a:r>
              <a:endParaRPr sz="1400" b="1" dirty="0">
                <a:solidFill>
                  <a:schemeClr val="dk1"/>
                </a:solidFill>
                <a:latin typeface="Times New Roman"/>
                <a:ea typeface="Times New Roman"/>
                <a:cs typeface="Times New Roman"/>
                <a:sym typeface="Times New Roman"/>
              </a:endParaRPr>
            </a:p>
          </p:txBody>
        </p:sp>
      </p:grpSp>
      <p:pic>
        <p:nvPicPr>
          <p:cNvPr id="211" name="Google Shape;211;p9"/>
          <p:cNvPicPr preferRelativeResize="0"/>
          <p:nvPr/>
        </p:nvPicPr>
        <p:blipFill rotWithShape="1">
          <a:blip r:embed="rId4">
            <a:alphaModFix/>
          </a:blip>
          <a:srcRect/>
          <a:stretch/>
        </p:blipFill>
        <p:spPr>
          <a:xfrm>
            <a:off x="9468" y="0"/>
            <a:ext cx="2327481" cy="3286043"/>
          </a:xfrm>
          <a:prstGeom prst="ellipse">
            <a:avLst/>
          </a:prstGeom>
          <a:noFill/>
          <a:ln>
            <a:noFill/>
          </a:ln>
        </p:spPr>
      </p:pic>
      <p:pic>
        <p:nvPicPr>
          <p:cNvPr id="212" name="Google Shape;212;p9"/>
          <p:cNvPicPr preferRelativeResize="0"/>
          <p:nvPr/>
        </p:nvPicPr>
        <p:blipFill rotWithShape="1">
          <a:blip r:embed="rId5">
            <a:alphaModFix/>
          </a:blip>
          <a:srcRect/>
          <a:stretch/>
        </p:blipFill>
        <p:spPr>
          <a:xfrm>
            <a:off x="2374183" y="930"/>
            <a:ext cx="2340321" cy="3240493"/>
          </a:xfrm>
          <a:prstGeom prst="ellipse">
            <a:avLst/>
          </a:prstGeom>
          <a:noFill/>
          <a:ln>
            <a:noFill/>
          </a:ln>
        </p:spPr>
      </p:pic>
      <p:grpSp>
        <p:nvGrpSpPr>
          <p:cNvPr id="213" name="Google Shape;213;p9"/>
          <p:cNvGrpSpPr/>
          <p:nvPr/>
        </p:nvGrpSpPr>
        <p:grpSpPr>
          <a:xfrm>
            <a:off x="2367764" y="2577725"/>
            <a:ext cx="2409265" cy="1662821"/>
            <a:chOff x="3337865" y="2800239"/>
            <a:chExt cx="3117380" cy="2220865"/>
          </a:xfrm>
        </p:grpSpPr>
        <p:pic>
          <p:nvPicPr>
            <p:cNvPr id="214" name="Google Shape;214;p9"/>
            <p:cNvPicPr preferRelativeResize="0"/>
            <p:nvPr/>
          </p:nvPicPr>
          <p:blipFill rotWithShape="1">
            <a:blip r:embed="rId3">
              <a:alphaModFix/>
            </a:blip>
            <a:srcRect/>
            <a:stretch/>
          </p:blipFill>
          <p:spPr>
            <a:xfrm rot="-417153">
              <a:off x="3441089" y="2969499"/>
              <a:ext cx="2910932" cy="1882346"/>
            </a:xfrm>
            <a:prstGeom prst="rect">
              <a:avLst/>
            </a:prstGeom>
            <a:noFill/>
            <a:ln>
              <a:noFill/>
            </a:ln>
          </p:spPr>
        </p:pic>
        <p:sp>
          <p:nvSpPr>
            <p:cNvPr id="215" name="Google Shape;215;p9"/>
            <p:cNvSpPr txBox="1"/>
            <p:nvPr/>
          </p:nvSpPr>
          <p:spPr>
            <a:xfrm>
              <a:off x="3680846" y="3549251"/>
              <a:ext cx="2361546" cy="534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2000"/>
                <a:buFont typeface="Times New Roman"/>
                <a:buNone/>
              </a:pPr>
              <a:r>
                <a:rPr lang="en-US" sz="2000" b="1" dirty="0" err="1">
                  <a:solidFill>
                    <a:srgbClr val="0C0C0C"/>
                  </a:solidFill>
                  <a:latin typeface="Times New Roman"/>
                  <a:ea typeface="Times New Roman"/>
                  <a:cs typeface="Times New Roman"/>
                  <a:sym typeface="Times New Roman"/>
                </a:rPr>
                <a:t>Cây</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hoa</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ti</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gôn</a:t>
              </a:r>
              <a:endParaRPr sz="1400" b="1" dirty="0">
                <a:solidFill>
                  <a:schemeClr val="dk1"/>
                </a:solidFill>
                <a:latin typeface="Times New Roman"/>
                <a:ea typeface="Times New Roman"/>
                <a:cs typeface="Times New Roman"/>
                <a:sym typeface="Times New Roman"/>
              </a:endParaRPr>
            </a:p>
          </p:txBody>
        </p:sp>
      </p:grpSp>
      <p:pic>
        <p:nvPicPr>
          <p:cNvPr id="13" name="Google Shape;227;p10"/>
          <p:cNvPicPr preferRelativeResize="0"/>
          <p:nvPr/>
        </p:nvPicPr>
        <p:blipFill rotWithShape="1">
          <a:blip r:embed="rId6">
            <a:alphaModFix/>
          </a:blip>
          <a:srcRect r="1542" b="18634"/>
          <a:stretch/>
        </p:blipFill>
        <p:spPr>
          <a:xfrm>
            <a:off x="4741917" y="-5611"/>
            <a:ext cx="2285834" cy="3160306"/>
          </a:xfrm>
          <a:prstGeom prst="ellipse">
            <a:avLst/>
          </a:prstGeom>
          <a:noFill/>
          <a:ln>
            <a:noFill/>
          </a:ln>
        </p:spPr>
      </p:pic>
      <p:grpSp>
        <p:nvGrpSpPr>
          <p:cNvPr id="14" name="Google Shape;228;p10"/>
          <p:cNvGrpSpPr/>
          <p:nvPr/>
        </p:nvGrpSpPr>
        <p:grpSpPr>
          <a:xfrm>
            <a:off x="4610691" y="2857453"/>
            <a:ext cx="2598527" cy="1413895"/>
            <a:chOff x="8928342" y="3386874"/>
            <a:chExt cx="2598527" cy="1413895"/>
          </a:xfrm>
        </p:grpSpPr>
        <p:pic>
          <p:nvPicPr>
            <p:cNvPr id="15" name="Google Shape;229;p10"/>
            <p:cNvPicPr preferRelativeResize="0"/>
            <p:nvPr/>
          </p:nvPicPr>
          <p:blipFill rotWithShape="1">
            <a:blip r:embed="rId3">
              <a:alphaModFix/>
            </a:blip>
            <a:srcRect/>
            <a:stretch/>
          </p:blipFill>
          <p:spPr>
            <a:xfrm rot="21182847">
              <a:off x="9287930" y="3386874"/>
              <a:ext cx="2032970" cy="1413895"/>
            </a:xfrm>
            <a:prstGeom prst="rect">
              <a:avLst/>
            </a:prstGeom>
            <a:noFill/>
            <a:ln>
              <a:noFill/>
            </a:ln>
          </p:spPr>
        </p:pic>
        <p:sp>
          <p:nvSpPr>
            <p:cNvPr id="16" name="Google Shape;230;p10"/>
            <p:cNvSpPr txBox="1"/>
            <p:nvPr/>
          </p:nvSpPr>
          <p:spPr>
            <a:xfrm>
              <a:off x="8928342" y="3821595"/>
              <a:ext cx="259852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2000"/>
                <a:buFont typeface="Times New Roman"/>
                <a:buNone/>
              </a:pPr>
              <a:r>
                <a:rPr lang="en-US" sz="2000" b="1" dirty="0" err="1">
                  <a:solidFill>
                    <a:srgbClr val="0C0C0C"/>
                  </a:solidFill>
                  <a:latin typeface="Times New Roman"/>
                  <a:ea typeface="Times New Roman"/>
                  <a:cs typeface="Times New Roman"/>
                  <a:sym typeface="Times New Roman"/>
                </a:rPr>
                <a:t>Cây</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hoa</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giấy</a:t>
              </a:r>
              <a:endParaRPr sz="1400" b="1" dirty="0">
                <a:solidFill>
                  <a:schemeClr val="dk1"/>
                </a:solidFill>
                <a:latin typeface="Times New Roman"/>
                <a:ea typeface="Times New Roman"/>
                <a:cs typeface="Times New Roman"/>
                <a:sym typeface="Times New Roman"/>
              </a:endParaRPr>
            </a:p>
          </p:txBody>
        </p:sp>
      </p:grpSp>
      <p:pic>
        <p:nvPicPr>
          <p:cNvPr id="17" name="Google Shape;222;p10"/>
          <p:cNvPicPr preferRelativeResize="0"/>
          <p:nvPr/>
        </p:nvPicPr>
        <p:blipFill rotWithShape="1">
          <a:blip r:embed="rId7">
            <a:alphaModFix/>
          </a:blip>
          <a:srcRect/>
          <a:stretch/>
        </p:blipFill>
        <p:spPr>
          <a:xfrm>
            <a:off x="7074806" y="-32397"/>
            <a:ext cx="2069194" cy="3279727"/>
          </a:xfrm>
          <a:prstGeom prst="ellipse">
            <a:avLst/>
          </a:prstGeom>
          <a:noFill/>
          <a:ln>
            <a:noFill/>
          </a:ln>
        </p:spPr>
      </p:pic>
      <p:grpSp>
        <p:nvGrpSpPr>
          <p:cNvPr id="18" name="Google Shape;223;p10"/>
          <p:cNvGrpSpPr/>
          <p:nvPr/>
        </p:nvGrpSpPr>
        <p:grpSpPr>
          <a:xfrm>
            <a:off x="6965282" y="2574857"/>
            <a:ext cx="2234195" cy="1738557"/>
            <a:chOff x="8993938" y="2527394"/>
            <a:chExt cx="3296405" cy="2844179"/>
          </a:xfrm>
        </p:grpSpPr>
        <p:pic>
          <p:nvPicPr>
            <p:cNvPr id="19" name="Google Shape;224;p10"/>
            <p:cNvPicPr preferRelativeResize="0"/>
            <p:nvPr/>
          </p:nvPicPr>
          <p:blipFill rotWithShape="1">
            <a:blip r:embed="rId3">
              <a:alphaModFix/>
            </a:blip>
            <a:srcRect/>
            <a:stretch/>
          </p:blipFill>
          <p:spPr>
            <a:xfrm rot="-521603">
              <a:off x="9160102" y="2737475"/>
              <a:ext cx="2964076" cy="2424018"/>
            </a:xfrm>
            <a:prstGeom prst="rect">
              <a:avLst/>
            </a:prstGeom>
            <a:noFill/>
            <a:ln>
              <a:noFill/>
            </a:ln>
          </p:spPr>
        </p:pic>
        <p:sp>
          <p:nvSpPr>
            <p:cNvPr id="20" name="Google Shape;225;p10"/>
            <p:cNvSpPr txBox="1"/>
            <p:nvPr/>
          </p:nvSpPr>
          <p:spPr>
            <a:xfrm>
              <a:off x="9355467" y="3505602"/>
              <a:ext cx="259852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2000"/>
                <a:buFont typeface="Times New Roman"/>
                <a:buNone/>
              </a:pPr>
              <a:r>
                <a:rPr lang="en-US" sz="2000" b="1" dirty="0" err="1">
                  <a:solidFill>
                    <a:srgbClr val="0C0C0C"/>
                  </a:solidFill>
                  <a:latin typeface="Times New Roman"/>
                  <a:ea typeface="Times New Roman"/>
                  <a:cs typeface="Times New Roman"/>
                  <a:sym typeface="Times New Roman"/>
                </a:rPr>
                <a:t>Cây</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đa</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Ấn</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Độ</a:t>
              </a:r>
              <a:endParaRPr sz="1400" b="1" dirty="0">
                <a:solidFill>
                  <a:schemeClr val="dk1"/>
                </a:solidFill>
                <a:latin typeface="Times New Roman"/>
                <a:ea typeface="Times New Roman"/>
                <a:cs typeface="Times New Roman"/>
                <a:sym typeface="Times New Roman"/>
              </a:endParaRPr>
            </a:p>
          </p:txBody>
        </p:sp>
      </p:grpSp>
      <p:sp>
        <p:nvSpPr>
          <p:cNvPr id="21" name="Google Shape;207;p9"/>
          <p:cNvSpPr txBox="1"/>
          <p:nvPr/>
        </p:nvSpPr>
        <p:spPr>
          <a:xfrm>
            <a:off x="85598" y="4075338"/>
            <a:ext cx="1916366" cy="707846"/>
          </a:xfrm>
          <a:prstGeom prst="rect">
            <a:avLst/>
          </a:prstGeom>
          <a:solidFill>
            <a:schemeClr val="bg2">
              <a:lumMod val="60000"/>
              <a:lumOff val="4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C0C0C"/>
              </a:buClr>
              <a:buSzPts val="2400"/>
              <a:buFont typeface="Times New Roman"/>
              <a:buNone/>
            </a:pPr>
            <a:r>
              <a:rPr lang="en-US" sz="2000" b="1" dirty="0" err="1">
                <a:solidFill>
                  <a:srgbClr val="0C0C0C"/>
                </a:solidFill>
                <a:latin typeface="Times New Roman"/>
                <a:ea typeface="Times New Roman"/>
                <a:cs typeface="Times New Roman"/>
                <a:sym typeface="Times New Roman"/>
              </a:rPr>
              <a:t>Lá</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dày</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giữ</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được</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nước</a:t>
            </a:r>
            <a:r>
              <a:rPr lang="en-US" sz="2000" b="1" dirty="0">
                <a:solidFill>
                  <a:srgbClr val="0C0C0C"/>
                </a:solidFill>
                <a:latin typeface="Times New Roman"/>
                <a:ea typeface="Times New Roman"/>
                <a:cs typeface="Times New Roman"/>
                <a:sym typeface="Times New Roman"/>
              </a:rPr>
              <a:t>.</a:t>
            </a:r>
            <a:endParaRPr sz="2000" b="1" dirty="0">
              <a:solidFill>
                <a:srgbClr val="0C0C0C"/>
              </a:solidFill>
              <a:latin typeface="Times New Roman"/>
              <a:ea typeface="Times New Roman"/>
              <a:cs typeface="Times New Roman"/>
              <a:sym typeface="Times New Roman"/>
            </a:endParaRPr>
          </a:p>
        </p:txBody>
      </p:sp>
      <p:sp>
        <p:nvSpPr>
          <p:cNvPr id="22" name="Google Shape;207;p9"/>
          <p:cNvSpPr txBox="1"/>
          <p:nvPr/>
        </p:nvSpPr>
        <p:spPr>
          <a:xfrm>
            <a:off x="2086986" y="3690618"/>
            <a:ext cx="2839665" cy="1477287"/>
          </a:xfrm>
          <a:prstGeom prst="rect">
            <a:avLst/>
          </a:prstGeom>
          <a:solidFill>
            <a:srgbClr val="3CF733"/>
          </a:solidFill>
          <a:ln>
            <a:noFill/>
          </a:ln>
        </p:spPr>
        <p:txBody>
          <a:bodyPr spcFirstLastPara="1" wrap="square" lIns="91425" tIns="45700" rIns="91425" bIns="45700" anchor="t" anchorCtr="0">
            <a:spAutoFit/>
          </a:bodyPr>
          <a:lstStyle/>
          <a:p>
            <a:pPr lvl="0" algn="just">
              <a:lnSpc>
                <a:spcPct val="150000"/>
              </a:lnSpc>
              <a:buClr>
                <a:srgbClr val="0C0C0C"/>
              </a:buClr>
              <a:buSzPts val="2400"/>
            </a:pPr>
            <a:r>
              <a:rPr lang="vi-VN" sz="2000" b="1" dirty="0">
                <a:solidFill>
                  <a:srgbClr val="0C0C0C"/>
                </a:solidFill>
                <a:latin typeface="Times New Roman"/>
                <a:ea typeface="Times New Roman"/>
                <a:cs typeface="Times New Roman"/>
                <a:sym typeface="Times New Roman"/>
              </a:rPr>
              <a:t>Thò những cái râu, theo gió ngọ nguậy như những cái vòi bé xíu.</a:t>
            </a:r>
          </a:p>
        </p:txBody>
      </p:sp>
      <p:sp>
        <p:nvSpPr>
          <p:cNvPr id="23" name="Google Shape;207;p9"/>
          <p:cNvSpPr txBox="1"/>
          <p:nvPr/>
        </p:nvSpPr>
        <p:spPr>
          <a:xfrm>
            <a:off x="4926651" y="3848863"/>
            <a:ext cx="1916366" cy="1015622"/>
          </a:xfrm>
          <a:prstGeom prst="rect">
            <a:avLst/>
          </a:prstGeom>
          <a:solidFill>
            <a:srgbClr val="FFC000"/>
          </a:solidFill>
          <a:ln>
            <a:noFill/>
          </a:ln>
        </p:spPr>
        <p:txBody>
          <a:bodyPr spcFirstLastPara="1" wrap="square" lIns="91425" tIns="45700" rIns="91425" bIns="45700" anchor="t" anchorCtr="0">
            <a:spAutoFit/>
          </a:bodyPr>
          <a:lstStyle/>
          <a:p>
            <a:pPr lvl="0" algn="ctr">
              <a:buClr>
                <a:srgbClr val="0C0C0C"/>
              </a:buClr>
              <a:buSzPts val="2400"/>
            </a:pPr>
            <a:r>
              <a:rPr lang="en-US" sz="2000" b="1" dirty="0" err="1">
                <a:solidFill>
                  <a:srgbClr val="0C0C0C"/>
                </a:solidFill>
                <a:latin typeface="Times New Roman"/>
                <a:ea typeface="Times New Roman"/>
                <a:cs typeface="Times New Roman"/>
                <a:sym typeface="Times New Roman"/>
              </a:rPr>
              <a:t>Bị</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vòi</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ti-gôn</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quấn</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nhiều</a:t>
            </a:r>
            <a:r>
              <a:rPr lang="en-US" sz="2000" b="1" dirty="0">
                <a:solidFill>
                  <a:srgbClr val="0C0C0C"/>
                </a:solidFill>
                <a:latin typeface="Times New Roman"/>
                <a:ea typeface="Times New Roman"/>
                <a:cs typeface="Times New Roman"/>
                <a:sym typeface="Times New Roman"/>
              </a:rPr>
              <a:t> </a:t>
            </a:r>
            <a:r>
              <a:rPr lang="en-US" sz="2000" b="1" dirty="0" err="1">
                <a:solidFill>
                  <a:srgbClr val="0C0C0C"/>
                </a:solidFill>
                <a:latin typeface="Times New Roman"/>
                <a:ea typeface="Times New Roman"/>
                <a:cs typeface="Times New Roman"/>
                <a:sym typeface="Times New Roman"/>
              </a:rPr>
              <a:t>vòng</a:t>
            </a:r>
            <a:endParaRPr lang="en-US" sz="2000" b="1" dirty="0">
              <a:solidFill>
                <a:srgbClr val="0C0C0C"/>
              </a:solidFill>
              <a:latin typeface="Times New Roman"/>
              <a:ea typeface="Times New Roman"/>
              <a:cs typeface="Times New Roman"/>
              <a:sym typeface="Times New Roman"/>
            </a:endParaRPr>
          </a:p>
        </p:txBody>
      </p:sp>
      <p:sp>
        <p:nvSpPr>
          <p:cNvPr id="24" name="Google Shape;207;p9"/>
          <p:cNvSpPr txBox="1"/>
          <p:nvPr/>
        </p:nvSpPr>
        <p:spPr>
          <a:xfrm>
            <a:off x="6859566" y="3786185"/>
            <a:ext cx="2284434" cy="1338788"/>
          </a:xfrm>
          <a:prstGeom prst="rect">
            <a:avLst/>
          </a:prstGeom>
          <a:solidFill>
            <a:srgbClr val="00B0F0"/>
          </a:solidFill>
          <a:ln>
            <a:noFill/>
          </a:ln>
        </p:spPr>
        <p:txBody>
          <a:bodyPr spcFirstLastPara="1" wrap="square" lIns="91425" tIns="45700" rIns="91425" bIns="45700" anchor="t" anchorCtr="0">
            <a:spAutoFit/>
          </a:bodyPr>
          <a:lstStyle/>
          <a:p>
            <a:pPr lvl="0" algn="just">
              <a:lnSpc>
                <a:spcPct val="150000"/>
              </a:lnSpc>
              <a:buClr>
                <a:srgbClr val="0C0C0C"/>
              </a:buClr>
              <a:buSzPts val="2400"/>
            </a:pPr>
            <a:r>
              <a:rPr lang="en-US" sz="1800" b="1" dirty="0" err="1">
                <a:solidFill>
                  <a:srgbClr val="0C0C0C"/>
                </a:solidFill>
                <a:latin typeface="Times New Roman"/>
                <a:ea typeface="Times New Roman"/>
                <a:cs typeface="Times New Roman"/>
                <a:sym typeface="Times New Roman"/>
              </a:rPr>
              <a:t>Bật</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ra</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những</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búp</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đỏ</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hồng</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nhọn</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hoắt</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xòe</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những</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lá</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nâu</a:t>
            </a:r>
            <a:r>
              <a:rPr lang="en-US" sz="1800" b="1" dirty="0">
                <a:solidFill>
                  <a:srgbClr val="0C0C0C"/>
                </a:solidFill>
                <a:latin typeface="Times New Roman"/>
                <a:ea typeface="Times New Roman"/>
                <a:cs typeface="Times New Roman"/>
                <a:sym typeface="Times New Roman"/>
              </a:rPr>
              <a:t> </a:t>
            </a:r>
            <a:r>
              <a:rPr lang="en-US" sz="1800" b="1" dirty="0" err="1">
                <a:solidFill>
                  <a:srgbClr val="0C0C0C"/>
                </a:solidFill>
                <a:latin typeface="Times New Roman"/>
                <a:ea typeface="Times New Roman"/>
                <a:cs typeface="Times New Roman"/>
                <a:sym typeface="Times New Roman"/>
              </a:rPr>
              <a:t>rõ</a:t>
            </a:r>
            <a:r>
              <a:rPr lang="en-US" sz="1800" b="1" dirty="0">
                <a:solidFill>
                  <a:srgbClr val="0C0C0C"/>
                </a:solidFill>
                <a:latin typeface="Times New Roman"/>
                <a:ea typeface="Times New Roman"/>
                <a:cs typeface="Times New Roman"/>
                <a:sym typeface="Times New Roman"/>
              </a:rPr>
              <a:t> to.</a:t>
            </a:r>
          </a:p>
        </p:txBody>
      </p:sp>
    </p:spTree>
    <p:extLst>
      <p:ext uri="{BB962C8B-B14F-4D97-AF65-F5344CB8AC3E}">
        <p14:creationId xmlns:p14="http://schemas.microsoft.com/office/powerpoint/2010/main" val="14613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p:tgtEl>
                                          <p:spTgt spid="21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 calcmode="lin" valueType="num">
                                      <p:cBhvr additive="base">
                                        <p:cTn id="12" dur="500"/>
                                        <p:tgtEl>
                                          <p:spTgt spid="20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12"/>
                                        </p:tgtEl>
                                        <p:attrNameLst>
                                          <p:attrName>style.visibility</p:attrName>
                                        </p:attrNameLst>
                                      </p:cBhvr>
                                      <p:to>
                                        <p:strVal val="visible"/>
                                      </p:to>
                                    </p:set>
                                    <p:anim calcmode="lin" valueType="num">
                                      <p:cBhvr additive="base">
                                        <p:cTn id="17" dur="500"/>
                                        <p:tgtEl>
                                          <p:spTgt spid="212"/>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3"/>
                                        </p:tgtEl>
                                        <p:attrNameLst>
                                          <p:attrName>style.visibility</p:attrName>
                                        </p:attrNameLst>
                                      </p:cBhvr>
                                      <p:to>
                                        <p:strVal val="visible"/>
                                      </p:to>
                                    </p:set>
                                    <p:anim calcmode="lin" valueType="num">
                                      <p:cBhvr additive="base">
                                        <p:cTn id="22" dur="500"/>
                                        <p:tgtEl>
                                          <p:spTgt spid="213"/>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p:tgtEl>
                                          <p:spTgt spid="18"/>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ppt_x</p:attrName>
                                        </p:attrNameLst>
                                      </p:cBhvr>
                                      <p:tavLst>
                                        <p:tav tm="0">
                                          <p:val>
                                            <p:strVal val="#ppt_x-1"/>
                                          </p:val>
                                        </p:tav>
                                        <p:tav tm="100000">
                                          <p:val>
                                            <p:strVal val="#ppt_x"/>
                                          </p:val>
                                        </p:tav>
                                      </p:tavLst>
                                    </p:anim>
                                  </p:childTnLst>
                                </p:cTn>
                              </p:par>
                              <p:par>
                                <p:cTn id="48" presetID="2" presetClass="entr" presetSubtype="8"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p:tgtEl>
                                          <p:spTgt spid="22"/>
                                        </p:tgtEl>
                                        <p:attrNameLst>
                                          <p:attrName>ppt_x</p:attrName>
                                        </p:attrNameLst>
                                      </p:cBhvr>
                                      <p:tavLst>
                                        <p:tav tm="0">
                                          <p:val>
                                            <p:strVal val="#ppt_x-1"/>
                                          </p:val>
                                        </p:tav>
                                        <p:tav tm="100000">
                                          <p:val>
                                            <p:strVal val="#ppt_x"/>
                                          </p:val>
                                        </p:tav>
                                      </p:tavLst>
                                    </p:anim>
                                  </p:childTnLst>
                                </p:cTn>
                              </p:par>
                              <p:par>
                                <p:cTn id="51" presetID="2" presetClass="entr" presetSubtype="8"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p:tgtEl>
                                          <p:spTgt spid="23"/>
                                        </p:tgtEl>
                                        <p:attrNameLst>
                                          <p:attrName>ppt_x</p:attrName>
                                        </p:attrNameLst>
                                      </p:cBhvr>
                                      <p:tavLst>
                                        <p:tav tm="0">
                                          <p:val>
                                            <p:strVal val="#ppt_x-1"/>
                                          </p:val>
                                        </p:tav>
                                        <p:tav tm="100000">
                                          <p:val>
                                            <p:strVal val="#ppt_x"/>
                                          </p:val>
                                        </p:tav>
                                      </p:tavLst>
                                    </p:anim>
                                  </p:childTnLst>
                                </p:cTn>
                              </p:par>
                              <p:par>
                                <p:cTn id="54" presetID="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p:tgtEl>
                                          <p:spTgt spid="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16586" y="57330"/>
            <a:ext cx="9374791" cy="715581"/>
          </a:xfrm>
          <a:prstGeom prst="rect">
            <a:avLst/>
          </a:prstGeom>
          <a:noFill/>
        </p:spPr>
        <p:txBody>
          <a:bodyPr wrap="square" rtlCol="0">
            <a:spAutoFit/>
          </a:bodyPr>
          <a:lstStyle/>
          <a:p>
            <a:r>
              <a:rPr lang="en-US" sz="4050" b="1" dirty="0">
                <a:latin typeface="Times New Roman" pitchFamily="18" charset="0"/>
                <a:cs typeface="Times New Roman" pitchFamily="18" charset="0"/>
              </a:rPr>
              <a:t>             </a:t>
            </a:r>
          </a:p>
        </p:txBody>
      </p:sp>
      <p:grpSp>
        <p:nvGrpSpPr>
          <p:cNvPr id="17" name="Group 16"/>
          <p:cNvGrpSpPr/>
          <p:nvPr/>
        </p:nvGrpSpPr>
        <p:grpSpPr>
          <a:xfrm>
            <a:off x="1448479" y="1346413"/>
            <a:ext cx="6288203" cy="835716"/>
            <a:chOff x="3323770" y="4934859"/>
            <a:chExt cx="14081867" cy="769257"/>
          </a:xfrm>
          <a:solidFill>
            <a:schemeClr val="accent2">
              <a:lumMod val="20000"/>
              <a:lumOff val="80000"/>
            </a:schemeClr>
          </a:solidFill>
          <a:effectLst>
            <a:outerShdw blurRad="279400" dist="38100" dir="5400000" sx="103000" sy="103000" algn="tl" rotWithShape="0">
              <a:prstClr val="black">
                <a:alpha val="32000"/>
              </a:prstClr>
            </a:outerShdw>
          </a:effectLst>
        </p:grpSpPr>
        <p:sp>
          <p:nvSpPr>
            <p:cNvPr id="4" name="Rectangle 3"/>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 name="Right Triangle 5"/>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19" name="Group 18"/>
          <p:cNvGrpSpPr/>
          <p:nvPr/>
        </p:nvGrpSpPr>
        <p:grpSpPr>
          <a:xfrm>
            <a:off x="852983" y="2470611"/>
            <a:ext cx="6540189" cy="854964"/>
            <a:chOff x="5631545" y="3668482"/>
            <a:chExt cx="12547073" cy="774957"/>
          </a:xfrm>
          <a:solidFill>
            <a:srgbClr val="FFFF00"/>
          </a:solidFill>
          <a:effectLst>
            <a:outerShdw blurRad="279400" dist="38100" dir="5400000" sx="103000" sy="103000" algn="tl" rotWithShape="0">
              <a:prstClr val="black">
                <a:alpha val="32000"/>
              </a:prstClr>
            </a:outerShdw>
          </a:effectLst>
        </p:grpSpPr>
        <p:sp>
          <p:nvSpPr>
            <p:cNvPr id="9" name="Rectangle 8"/>
            <p:cNvSpPr/>
            <p:nvPr/>
          </p:nvSpPr>
          <p:spPr>
            <a:xfrm rot="5400000">
              <a:off x="11135823" y="-1835796"/>
              <a:ext cx="769257" cy="11777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10" name="Right Triangle 9"/>
            <p:cNvSpPr/>
            <p:nvPr/>
          </p:nvSpPr>
          <p:spPr>
            <a:xfrm flipV="1">
              <a:off x="17409358" y="3674182"/>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21" name="Group 20"/>
          <p:cNvGrpSpPr/>
          <p:nvPr/>
        </p:nvGrpSpPr>
        <p:grpSpPr>
          <a:xfrm>
            <a:off x="715979" y="3678464"/>
            <a:ext cx="6276215" cy="890916"/>
            <a:chOff x="7939320" y="2372471"/>
            <a:chExt cx="11173772" cy="773494"/>
          </a:xfrm>
          <a:solidFill>
            <a:schemeClr val="bg2">
              <a:lumMod val="20000"/>
              <a:lumOff val="80000"/>
            </a:schemeClr>
          </a:solidFill>
          <a:effectLst>
            <a:outerShdw blurRad="279400" dist="38100" dir="5400000" sx="103000" sy="103000" algn="tl" rotWithShape="0">
              <a:prstClr val="black">
                <a:alpha val="32000"/>
              </a:prstClr>
            </a:outerShdw>
          </a:effectLst>
        </p:grpSpPr>
        <p:sp>
          <p:nvSpPr>
            <p:cNvPr id="13" name="Rectangle 12"/>
            <p:cNvSpPr/>
            <p:nvPr/>
          </p:nvSpPr>
          <p:spPr>
            <a:xfrm rot="5400000">
              <a:off x="12758329" y="-2442301"/>
              <a:ext cx="769257" cy="10407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b="1" dirty="0">
                <a:latin typeface="Times New Roman" pitchFamily="18" charset="0"/>
                <a:cs typeface="Times New Roman" pitchFamily="18" charset="0"/>
              </a:endParaRPr>
            </a:p>
          </p:txBody>
        </p:sp>
        <p:sp>
          <p:nvSpPr>
            <p:cNvPr id="14" name="Right Triangle 13"/>
            <p:cNvSpPr/>
            <p:nvPr/>
          </p:nvSpPr>
          <p:spPr>
            <a:xfrm flipV="1">
              <a:off x="18343832" y="2372471"/>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56" name="Rectangle 55"/>
          <p:cNvSpPr/>
          <p:nvPr/>
        </p:nvSpPr>
        <p:spPr>
          <a:xfrm>
            <a:off x="3245336" y="1549027"/>
            <a:ext cx="5534422" cy="715581"/>
          </a:xfrm>
          <a:prstGeom prst="rect">
            <a:avLst/>
          </a:prstGeom>
        </p:spPr>
        <p:txBody>
          <a:bodyPr wrap="square">
            <a:spAutoFit/>
          </a:bodyPr>
          <a:lstStyle/>
          <a:p>
            <a:pPr lvl="0"/>
            <a:r>
              <a:rPr lang="en-US" sz="4050" b="1" dirty="0">
                <a:latin typeface="Times New Roman" pitchFamily="18" charset="0"/>
                <a:cs typeface="Times New Roman" pitchFamily="18" charset="0"/>
              </a:rPr>
              <a:t>       </a:t>
            </a:r>
          </a:p>
        </p:txBody>
      </p:sp>
      <p:sp>
        <p:nvSpPr>
          <p:cNvPr id="66" name="Rectangle 65"/>
          <p:cNvSpPr/>
          <p:nvPr/>
        </p:nvSpPr>
        <p:spPr>
          <a:xfrm>
            <a:off x="1522566" y="1329461"/>
            <a:ext cx="691851" cy="715581"/>
          </a:xfrm>
          <a:prstGeom prst="rect">
            <a:avLst/>
          </a:prstGeom>
        </p:spPr>
        <p:txBody>
          <a:bodyPr wrap="square">
            <a:spAutoFit/>
          </a:bodyPr>
          <a:lstStyle/>
          <a:p>
            <a:r>
              <a:rPr lang="en-US" sz="4050" b="1" dirty="0" smtClean="0">
                <a:solidFill>
                  <a:schemeClr val="tx1"/>
                </a:solidFill>
                <a:latin typeface="Times New Roman" pitchFamily="18" charset="0"/>
                <a:cs typeface="Times New Roman" pitchFamily="18" charset="0"/>
              </a:rPr>
              <a:t>A.</a:t>
            </a:r>
            <a:endParaRPr lang="en-US" sz="4050" b="1" dirty="0">
              <a:solidFill>
                <a:schemeClr val="tx1"/>
              </a:solidFill>
              <a:latin typeface="Times New Roman" pitchFamily="18" charset="0"/>
              <a:cs typeface="Times New Roman" pitchFamily="18" charset="0"/>
            </a:endParaRPr>
          </a:p>
        </p:txBody>
      </p:sp>
      <p:sp>
        <p:nvSpPr>
          <p:cNvPr id="43" name="Oval 3"/>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00</a:t>
            </a:r>
          </a:p>
        </p:txBody>
      </p:sp>
      <p:sp>
        <p:nvSpPr>
          <p:cNvPr id="44" name="Oval 4"/>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01</a:t>
            </a:r>
          </a:p>
        </p:txBody>
      </p:sp>
      <p:sp>
        <p:nvSpPr>
          <p:cNvPr id="46" name="Oval 5"/>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02</a:t>
            </a:r>
          </a:p>
        </p:txBody>
      </p:sp>
      <p:sp>
        <p:nvSpPr>
          <p:cNvPr id="48" name="Oval 6"/>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03</a:t>
            </a:r>
          </a:p>
        </p:txBody>
      </p:sp>
      <p:sp>
        <p:nvSpPr>
          <p:cNvPr id="49" name="Oval 7"/>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04</a:t>
            </a:r>
          </a:p>
        </p:txBody>
      </p:sp>
      <p:sp>
        <p:nvSpPr>
          <p:cNvPr id="50" name="Oval 8"/>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05</a:t>
            </a:r>
          </a:p>
        </p:txBody>
      </p:sp>
      <p:sp>
        <p:nvSpPr>
          <p:cNvPr id="3" name="TextBox 2"/>
          <p:cNvSpPr txBox="1"/>
          <p:nvPr/>
        </p:nvSpPr>
        <p:spPr>
          <a:xfrm>
            <a:off x="75012" y="78313"/>
            <a:ext cx="9068988" cy="1107996"/>
          </a:xfrm>
          <a:prstGeom prst="rect">
            <a:avLst/>
          </a:prstGeom>
          <a:solidFill>
            <a:schemeClr val="bg1"/>
          </a:solidFill>
        </p:spPr>
        <p:txBody>
          <a:bodyPr wrap="square" rtlCol="0">
            <a:spAutoFit/>
          </a:bodyPr>
          <a:lstStyle/>
          <a:p>
            <a:r>
              <a:rPr lang="en-US" sz="3300" b="1" dirty="0" err="1">
                <a:solidFill>
                  <a:srgbClr val="FF0000"/>
                </a:solidFill>
                <a:latin typeface="Times New Roman" pitchFamily="18" charset="0"/>
                <a:cs typeface="Times New Roman" pitchFamily="18" charset="0"/>
              </a:rPr>
              <a:t>Câu</a:t>
            </a:r>
            <a:r>
              <a:rPr lang="en-US" sz="3300" b="1" dirty="0">
                <a:solidFill>
                  <a:srgbClr val="FF0000"/>
                </a:solidFill>
                <a:latin typeface="Times New Roman" pitchFamily="18" charset="0"/>
                <a:cs typeface="Times New Roman" pitchFamily="18" charset="0"/>
              </a:rPr>
              <a:t> </a:t>
            </a:r>
            <a:r>
              <a:rPr lang="en-US" sz="3300" b="1" dirty="0" smtClean="0">
                <a:solidFill>
                  <a:srgbClr val="FF0000"/>
                </a:solidFill>
                <a:latin typeface="Times New Roman" pitchFamily="18" charset="0"/>
                <a:cs typeface="Times New Roman" pitchFamily="18" charset="0"/>
              </a:rPr>
              <a:t>3: </a:t>
            </a:r>
            <a:r>
              <a:rPr lang="en-US" sz="3300" b="1" dirty="0" err="1" smtClean="0">
                <a:solidFill>
                  <a:srgbClr val="FF0000"/>
                </a:solidFill>
                <a:latin typeface="Times New Roman" pitchFamily="18" charset="0"/>
                <a:cs typeface="Times New Roman" pitchFamily="18" charset="0"/>
              </a:rPr>
              <a:t>Tác</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giả</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đã</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sử</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dụng</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những</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biện</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pháp</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nghệ</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thuật</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gì</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khi</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miêu</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tả</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các</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loài</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cây</a:t>
            </a:r>
            <a:r>
              <a:rPr lang="en-US" sz="3300" b="1" dirty="0" smtClean="0">
                <a:solidFill>
                  <a:srgbClr val="FF0000"/>
                </a:solidFill>
                <a:latin typeface="Times New Roman" pitchFamily="18" charset="0"/>
                <a:cs typeface="Times New Roman" pitchFamily="18" charset="0"/>
              </a:rPr>
              <a:t>?</a:t>
            </a:r>
            <a:endParaRPr lang="en-US" sz="3300" b="1" dirty="0">
              <a:solidFill>
                <a:srgbClr val="FF0000"/>
              </a:solidFill>
              <a:latin typeface="Times New Roman" pitchFamily="18" charset="0"/>
              <a:cs typeface="Times New Roman" pitchFamily="18" charset="0"/>
            </a:endParaRPr>
          </a:p>
        </p:txBody>
      </p:sp>
      <p:pic>
        <p:nvPicPr>
          <p:cNvPr id="63"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4789420"/>
            <a:ext cx="365522" cy="365522"/>
          </a:xfrm>
          <a:prstGeom prst="rect">
            <a:avLst/>
          </a:prstGeom>
        </p:spPr>
      </p:pic>
      <p:sp>
        <p:nvSpPr>
          <p:cNvPr id="5" name="TextBox 4"/>
          <p:cNvSpPr txBox="1"/>
          <p:nvPr/>
        </p:nvSpPr>
        <p:spPr>
          <a:xfrm>
            <a:off x="1559075" y="3821400"/>
            <a:ext cx="4727028" cy="600164"/>
          </a:xfrm>
          <a:prstGeom prst="rect">
            <a:avLst/>
          </a:prstGeom>
          <a:noFill/>
        </p:spPr>
        <p:txBody>
          <a:bodyPr wrap="square" rtlCol="0">
            <a:spAutoFit/>
          </a:bodyPr>
          <a:lstStyle/>
          <a:p>
            <a:r>
              <a:rPr lang="en-US" sz="3300" b="1" dirty="0" err="1" smtClean="0">
                <a:latin typeface="Times New Roman" pitchFamily="18" charset="0"/>
                <a:cs typeface="Times New Roman" pitchFamily="18" charset="0"/>
              </a:rPr>
              <a:t>Cả</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nhân</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hóa</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và</a:t>
            </a:r>
            <a:r>
              <a:rPr lang="en-US" sz="3300" b="1" dirty="0" smtClean="0">
                <a:latin typeface="Times New Roman" pitchFamily="18" charset="0"/>
                <a:cs typeface="Times New Roman" pitchFamily="18" charset="0"/>
              </a:rPr>
              <a:t> so </a:t>
            </a:r>
            <a:r>
              <a:rPr lang="en-US" sz="3300" b="1" dirty="0" err="1" smtClean="0">
                <a:latin typeface="Times New Roman" pitchFamily="18" charset="0"/>
                <a:cs typeface="Times New Roman" pitchFamily="18" charset="0"/>
              </a:rPr>
              <a:t>sánh</a:t>
            </a:r>
            <a:r>
              <a:rPr lang="en-US" sz="3300" b="1" dirty="0" smtClean="0">
                <a:latin typeface="Times New Roman" pitchFamily="18" charset="0"/>
                <a:cs typeface="Times New Roman" pitchFamily="18" charset="0"/>
              </a:rPr>
              <a:t>.</a:t>
            </a:r>
            <a:endParaRPr lang="en-US" sz="3300" b="1" dirty="0">
              <a:latin typeface="Times New Roman" pitchFamily="18" charset="0"/>
              <a:cs typeface="Times New Roman" pitchFamily="18" charset="0"/>
            </a:endParaRPr>
          </a:p>
        </p:txBody>
      </p:sp>
      <p:sp>
        <p:nvSpPr>
          <p:cNvPr id="45" name="TextBox 44"/>
          <p:cNvSpPr txBox="1"/>
          <p:nvPr/>
        </p:nvSpPr>
        <p:spPr>
          <a:xfrm>
            <a:off x="2226212" y="1393920"/>
            <a:ext cx="4391814" cy="600164"/>
          </a:xfrm>
          <a:prstGeom prst="rect">
            <a:avLst/>
          </a:prstGeom>
          <a:noFill/>
        </p:spPr>
        <p:txBody>
          <a:bodyPr wrap="square" rtlCol="0">
            <a:spAutoFit/>
          </a:bodyPr>
          <a:lstStyle/>
          <a:p>
            <a:r>
              <a:rPr lang="en-US" sz="3300" b="1" dirty="0" err="1" smtClean="0">
                <a:latin typeface="Times New Roman" pitchFamily="18" charset="0"/>
                <a:cs typeface="Times New Roman" pitchFamily="18" charset="0"/>
              </a:rPr>
              <a:t>Nhân</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hóa</a:t>
            </a:r>
            <a:endParaRPr lang="en-US" sz="3300" b="1" dirty="0">
              <a:latin typeface="Times New Roman" pitchFamily="18" charset="0"/>
              <a:cs typeface="Times New Roman" pitchFamily="18" charset="0"/>
            </a:endParaRPr>
          </a:p>
        </p:txBody>
      </p:sp>
      <p:sp>
        <p:nvSpPr>
          <p:cNvPr id="54" name="TextBox 53"/>
          <p:cNvSpPr txBox="1"/>
          <p:nvPr/>
        </p:nvSpPr>
        <p:spPr>
          <a:xfrm>
            <a:off x="1733977" y="2598630"/>
            <a:ext cx="4663701" cy="600164"/>
          </a:xfrm>
          <a:prstGeom prst="rect">
            <a:avLst/>
          </a:prstGeom>
          <a:noFill/>
        </p:spPr>
        <p:txBody>
          <a:bodyPr wrap="square" rtlCol="0">
            <a:spAutoFit/>
          </a:bodyPr>
          <a:lstStyle/>
          <a:p>
            <a:r>
              <a:rPr lang="en-US" sz="3300" b="1" dirty="0" smtClean="0">
                <a:latin typeface="Times New Roman" pitchFamily="18" charset="0"/>
                <a:cs typeface="Times New Roman" pitchFamily="18" charset="0"/>
              </a:rPr>
              <a:t>So </a:t>
            </a:r>
            <a:r>
              <a:rPr lang="en-US" sz="3300" b="1" dirty="0" err="1" smtClean="0">
                <a:latin typeface="Times New Roman" pitchFamily="18" charset="0"/>
                <a:cs typeface="Times New Roman" pitchFamily="18" charset="0"/>
              </a:rPr>
              <a:t>sánh</a:t>
            </a:r>
            <a:r>
              <a:rPr lang="en-US" sz="3300" b="1" dirty="0" smtClean="0">
                <a:latin typeface="Times New Roman" pitchFamily="18" charset="0"/>
                <a:cs typeface="Times New Roman" pitchFamily="18" charset="0"/>
              </a:rPr>
              <a:t>.</a:t>
            </a:r>
            <a:endParaRPr lang="en-US" sz="3300" b="1" dirty="0">
              <a:latin typeface="Times New Roman" pitchFamily="18" charset="0"/>
              <a:cs typeface="Times New Roman" pitchFamily="18" charset="0"/>
            </a:endParaRPr>
          </a:p>
        </p:txBody>
      </p:sp>
      <p:sp>
        <p:nvSpPr>
          <p:cNvPr id="33" name="Rectangle 32"/>
          <p:cNvSpPr/>
          <p:nvPr/>
        </p:nvSpPr>
        <p:spPr>
          <a:xfrm>
            <a:off x="1094894" y="2464322"/>
            <a:ext cx="707168" cy="715581"/>
          </a:xfrm>
          <a:prstGeom prst="rect">
            <a:avLst/>
          </a:prstGeom>
        </p:spPr>
        <p:txBody>
          <a:bodyPr wrap="square">
            <a:spAutoFit/>
          </a:bodyPr>
          <a:lstStyle/>
          <a:p>
            <a:r>
              <a:rPr lang="en-US" sz="4050" b="1" dirty="0">
                <a:solidFill>
                  <a:schemeClr val="tx1"/>
                </a:solidFill>
                <a:latin typeface="Times New Roman" pitchFamily="18" charset="0"/>
                <a:cs typeface="Times New Roman" pitchFamily="18" charset="0"/>
              </a:rPr>
              <a:t>B</a:t>
            </a:r>
            <a:r>
              <a:rPr lang="en-US" sz="4050" b="1" dirty="0" smtClean="0">
                <a:solidFill>
                  <a:schemeClr val="tx1"/>
                </a:solidFill>
                <a:latin typeface="Times New Roman" pitchFamily="18" charset="0"/>
                <a:cs typeface="Times New Roman" pitchFamily="18" charset="0"/>
              </a:rPr>
              <a:t>.</a:t>
            </a:r>
            <a:endParaRPr lang="en-US" sz="4050" b="1" dirty="0">
              <a:solidFill>
                <a:schemeClr val="tx1"/>
              </a:solidFill>
              <a:latin typeface="Times New Roman" pitchFamily="18" charset="0"/>
              <a:cs typeface="Times New Roman" pitchFamily="18" charset="0"/>
            </a:endParaRPr>
          </a:p>
        </p:txBody>
      </p:sp>
      <p:sp>
        <p:nvSpPr>
          <p:cNvPr id="34" name="Rectangle 33"/>
          <p:cNvSpPr/>
          <p:nvPr/>
        </p:nvSpPr>
        <p:spPr>
          <a:xfrm>
            <a:off x="891180" y="3785738"/>
            <a:ext cx="734095" cy="715581"/>
          </a:xfrm>
          <a:prstGeom prst="rect">
            <a:avLst/>
          </a:prstGeom>
        </p:spPr>
        <p:txBody>
          <a:bodyPr wrap="square">
            <a:spAutoFit/>
          </a:bodyPr>
          <a:lstStyle/>
          <a:p>
            <a:r>
              <a:rPr lang="en-US" sz="4050" b="1" dirty="0" smtClean="0">
                <a:solidFill>
                  <a:schemeClr val="tx1"/>
                </a:solidFill>
                <a:latin typeface="Times New Roman" pitchFamily="18" charset="0"/>
                <a:cs typeface="Times New Roman" pitchFamily="18" charset="0"/>
              </a:rPr>
              <a:t>C.</a:t>
            </a:r>
            <a:endParaRPr lang="en-US" sz="4050" b="1" dirty="0">
              <a:solidFill>
                <a:schemeClr val="tx1"/>
              </a:solidFill>
              <a:latin typeface="Times New Roman" pitchFamily="18" charset="0"/>
              <a:cs typeface="Times New Roman" pitchFamily="18" charset="0"/>
            </a:endParaRPr>
          </a:p>
        </p:txBody>
      </p:sp>
      <p:sp>
        <p:nvSpPr>
          <p:cNvPr id="35" name="Oval 34"/>
          <p:cNvSpPr/>
          <p:nvPr/>
        </p:nvSpPr>
        <p:spPr>
          <a:xfrm>
            <a:off x="1522566" y="1404206"/>
            <a:ext cx="617220" cy="617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pic>
        <p:nvPicPr>
          <p:cNvPr id="36"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2415869"/>
            <a:ext cx="365522" cy="365522"/>
          </a:xfrm>
          <a:prstGeom prst="rect">
            <a:avLst/>
          </a:prstGeom>
        </p:spPr>
      </p:pic>
    </p:spTree>
    <p:extLst>
      <p:ext uri="{BB962C8B-B14F-4D97-AF65-F5344CB8AC3E}">
        <p14:creationId xmlns:p14="http://schemas.microsoft.com/office/powerpoint/2010/main" val="736643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500"/>
                            </p:stCondLst>
                            <p:childTnLst>
                              <p:par>
                                <p:cTn id="36" presetID="10" presetClass="entr" presetSubtype="0" fill="hold" grpId="0" nodeType="afterEffect">
                                  <p:stCondLst>
                                    <p:cond delay="0"/>
                                  </p:stCondLst>
                                  <p:iterate type="lt">
                                    <p:tmPct val="0"/>
                                  </p:iterate>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amera.wav"/>
                                        </p:tgtEl>
                                      </p:cMediaNode>
                                    </p:audio>
                                  </p:subTnLst>
                                </p:cTn>
                              </p:par>
                            </p:childTnLst>
                          </p:cTn>
                        </p:par>
                        <p:par>
                          <p:cTn id="43" fill="hold">
                            <p:stCondLst>
                              <p:cond delay="0"/>
                            </p:stCondLst>
                            <p:childTnLst>
                              <p:par>
                                <p:cTn id="44" presetID="1" presetClass="exit" presetSubtype="0" fill="hold" grpId="0" nodeType="afterEffect">
                                  <p:stCondLst>
                                    <p:cond delay="1000"/>
                                  </p:stCondLst>
                                  <p:childTnLst>
                                    <p:set>
                                      <p:cBhvr>
                                        <p:cTn id="45"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camera.wav"/>
                                        </p:tgtEl>
                                      </p:cMediaNode>
                                    </p:audio>
                                  </p:subTnLst>
                                </p:cTn>
                              </p:par>
                            </p:childTnLst>
                          </p:cTn>
                        </p:par>
                        <p:par>
                          <p:cTn id="46" fill="hold">
                            <p:stCondLst>
                              <p:cond delay="1000"/>
                            </p:stCondLst>
                            <p:childTnLst>
                              <p:par>
                                <p:cTn id="47" presetID="1" presetClass="exit" presetSubtype="0" fill="hold" grpId="0" nodeType="afterEffect">
                                  <p:stCondLst>
                                    <p:cond delay="1000"/>
                                  </p:stCondLst>
                                  <p:childTnLst>
                                    <p:set>
                                      <p:cBhvr>
                                        <p:cTn id="48"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par>
                          <p:cTn id="49" fill="hold">
                            <p:stCondLst>
                              <p:cond delay="2000"/>
                            </p:stCondLst>
                            <p:childTnLst>
                              <p:par>
                                <p:cTn id="50" presetID="1" presetClass="exit" presetSubtype="0" fill="hold" grpId="0" nodeType="afterEffect">
                                  <p:stCondLst>
                                    <p:cond delay="1000"/>
                                  </p:stCondLst>
                                  <p:childTnLst>
                                    <p:set>
                                      <p:cBhvr>
                                        <p:cTn id="51"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camera.wav"/>
                                        </p:tgtEl>
                                      </p:cMediaNode>
                                    </p:audio>
                                  </p:subTnLst>
                                </p:cTn>
                              </p:par>
                            </p:childTnLst>
                          </p:cTn>
                        </p:par>
                        <p:par>
                          <p:cTn id="52" fill="hold">
                            <p:stCondLst>
                              <p:cond delay="3000"/>
                            </p:stCondLst>
                            <p:childTnLst>
                              <p:par>
                                <p:cTn id="53" presetID="1" presetClass="exit"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5" fill="hold">
                            <p:stCondLst>
                              <p:cond delay="4000"/>
                            </p:stCondLst>
                            <p:childTnLst>
                              <p:par>
                                <p:cTn id="56" presetID="1" presetClass="exit" presetSubtype="0" fill="hold" grpId="0" nodeType="afterEffect">
                                  <p:stCondLst>
                                    <p:cond delay="1000"/>
                                  </p:stCondLst>
                                  <p:childTnLst>
                                    <p:set>
                                      <p:cBhvr>
                                        <p:cTn id="57"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6"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3" presetClass="emph" presetSubtype="2" fill="hold" grpId="1" nodeType="clickEffect">
                                  <p:stCondLst>
                                    <p:cond delay="0"/>
                                  </p:stCondLst>
                                  <p:childTnLst>
                                    <p:animClr clrSpc="rgb" dir="cw">
                                      <p:cBhvr override="childStyle">
                                        <p:cTn id="61" dur="2000" fill="hold"/>
                                        <p:tgtEl>
                                          <p:spTgt spid="45"/>
                                        </p:tgtEl>
                                        <p:attrNameLst>
                                          <p:attrName>style.color</p:attrName>
                                        </p:attrNameLst>
                                      </p:cBhvr>
                                      <p:to>
                                        <a:srgbClr val="FD0F0F"/>
                                      </p:to>
                                    </p:animClr>
                                  </p:childTnLst>
                                  <p:subTnLst>
                                    <p:audio>
                                      <p:cMediaNode>
                                        <p:cTn display="0" masterRel="sameClick">
                                          <p:stCondLst>
                                            <p:cond evt="begin" delay="0">
                                              <p:tn val="60"/>
                                            </p:cond>
                                          </p:stCondLst>
                                          <p:endCondLst>
                                            <p:cond evt="onStopAudio" delay="0">
                                              <p:tgtEl>
                                                <p:sldTgt/>
                                              </p:tgtEl>
                                            </p:cond>
                                          </p:endCondLst>
                                        </p:cTn>
                                        <p:tgtEl>
                                          <p:sndTgt r:embed="rId7" name="applause.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63"/>
                </p:tgtEl>
              </p:cMediaNode>
            </p:audio>
            <p:audio>
              <p:cMediaNode vol="80000">
                <p:cTn id="65" fill="hold" display="0">
                  <p:stCondLst>
                    <p:cond delay="indefinite"/>
                  </p:stCondLst>
                  <p:endCondLst>
                    <p:cond evt="onStopAudio" delay="0">
                      <p:tgtEl>
                        <p:sldTgt/>
                      </p:tgtEl>
                    </p:cond>
                  </p:endCondLst>
                </p:cTn>
                <p:tgtEl>
                  <p:spTgt spid="36"/>
                </p:tgtEl>
              </p:cMediaNode>
            </p:audio>
          </p:childTnLst>
        </p:cTn>
      </p:par>
    </p:tnLst>
    <p:bldLst>
      <p:bldP spid="47" grpId="0"/>
      <p:bldP spid="56" grpId="0"/>
      <p:bldP spid="66" grpId="0"/>
      <p:bldP spid="43" grpId="0" animBg="1"/>
      <p:bldP spid="44" grpId="0" animBg="1"/>
      <p:bldP spid="46" grpId="0" animBg="1"/>
      <p:bldP spid="48" grpId="0" animBg="1"/>
      <p:bldP spid="49" grpId="0" animBg="1"/>
      <p:bldP spid="50" grpId="0" animBg="1"/>
      <p:bldP spid="5" grpId="0"/>
      <p:bldP spid="45" grpId="0"/>
      <p:bldP spid="45" grpId="1"/>
      <p:bldP spid="54" grpId="0"/>
      <p:bldP spid="33" grpId="0"/>
      <p:bldP spid="34" grpId="0"/>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16586" y="57330"/>
            <a:ext cx="9374791" cy="715581"/>
          </a:xfrm>
          <a:prstGeom prst="rect">
            <a:avLst/>
          </a:prstGeom>
          <a:noFill/>
        </p:spPr>
        <p:txBody>
          <a:bodyPr wrap="square" rtlCol="0">
            <a:spAutoFit/>
          </a:bodyPr>
          <a:lstStyle/>
          <a:p>
            <a:r>
              <a:rPr lang="en-US" sz="4050" b="1" dirty="0">
                <a:latin typeface="Times New Roman" pitchFamily="18" charset="0"/>
                <a:cs typeface="Times New Roman" pitchFamily="18" charset="0"/>
              </a:rPr>
              <a:t>             </a:t>
            </a:r>
          </a:p>
        </p:txBody>
      </p:sp>
      <p:grpSp>
        <p:nvGrpSpPr>
          <p:cNvPr id="17" name="Group 16"/>
          <p:cNvGrpSpPr/>
          <p:nvPr/>
        </p:nvGrpSpPr>
        <p:grpSpPr>
          <a:xfrm>
            <a:off x="220347" y="3634803"/>
            <a:ext cx="8008239" cy="1071843"/>
            <a:chOff x="3323770" y="4934859"/>
            <a:chExt cx="14081867" cy="769257"/>
          </a:xfrm>
          <a:solidFill>
            <a:schemeClr val="bg2">
              <a:lumMod val="20000"/>
              <a:lumOff val="80000"/>
            </a:schemeClr>
          </a:solidFill>
          <a:effectLst>
            <a:outerShdw blurRad="279400" dist="38100" dir="5400000" sx="103000" sy="103000" algn="tl" rotWithShape="0">
              <a:prstClr val="black">
                <a:alpha val="32000"/>
              </a:prstClr>
            </a:outerShdw>
          </a:effectLst>
        </p:grpSpPr>
        <p:sp>
          <p:nvSpPr>
            <p:cNvPr id="4" name="Rectangle 3"/>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 name="Right Triangle 5"/>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19" name="Group 18"/>
          <p:cNvGrpSpPr/>
          <p:nvPr/>
        </p:nvGrpSpPr>
        <p:grpSpPr>
          <a:xfrm>
            <a:off x="371291" y="2533056"/>
            <a:ext cx="6344016" cy="948228"/>
            <a:chOff x="5631545" y="3668482"/>
            <a:chExt cx="12547073" cy="774957"/>
          </a:xfrm>
          <a:solidFill>
            <a:schemeClr val="accent2">
              <a:lumMod val="40000"/>
              <a:lumOff val="60000"/>
            </a:schemeClr>
          </a:solidFill>
          <a:effectLst>
            <a:outerShdw blurRad="279400" dist="38100" dir="5400000" sx="103000" sy="103000" algn="tl" rotWithShape="0">
              <a:prstClr val="black">
                <a:alpha val="32000"/>
              </a:prstClr>
            </a:outerShdw>
          </a:effectLst>
        </p:grpSpPr>
        <p:sp>
          <p:nvSpPr>
            <p:cNvPr id="9" name="Rectangle 8"/>
            <p:cNvSpPr/>
            <p:nvPr/>
          </p:nvSpPr>
          <p:spPr>
            <a:xfrm rot="5400000">
              <a:off x="11135823" y="-1835796"/>
              <a:ext cx="769257" cy="11777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10" name="Right Triangle 9"/>
            <p:cNvSpPr/>
            <p:nvPr/>
          </p:nvSpPr>
          <p:spPr>
            <a:xfrm flipV="1">
              <a:off x="17409358" y="3674182"/>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21" name="Group 20"/>
          <p:cNvGrpSpPr/>
          <p:nvPr/>
        </p:nvGrpSpPr>
        <p:grpSpPr>
          <a:xfrm>
            <a:off x="825002" y="1228070"/>
            <a:ext cx="4293264" cy="1036537"/>
            <a:chOff x="7939320" y="2372471"/>
            <a:chExt cx="11173772" cy="773494"/>
          </a:xfrm>
          <a:solidFill>
            <a:srgbClr val="FFFF00"/>
          </a:solidFill>
          <a:effectLst>
            <a:outerShdw blurRad="279400" dist="38100" dir="5400000" sx="103000" sy="103000" algn="tl" rotWithShape="0">
              <a:prstClr val="black">
                <a:alpha val="32000"/>
              </a:prstClr>
            </a:outerShdw>
          </a:effectLst>
        </p:grpSpPr>
        <p:sp>
          <p:nvSpPr>
            <p:cNvPr id="13" name="Rectangle 12"/>
            <p:cNvSpPr/>
            <p:nvPr/>
          </p:nvSpPr>
          <p:spPr>
            <a:xfrm rot="5400000">
              <a:off x="12758329" y="-2442301"/>
              <a:ext cx="769257" cy="104072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b="1" dirty="0">
                <a:latin typeface="Times New Roman" pitchFamily="18" charset="0"/>
                <a:cs typeface="Times New Roman" pitchFamily="18" charset="0"/>
              </a:endParaRPr>
            </a:p>
          </p:txBody>
        </p:sp>
        <p:sp>
          <p:nvSpPr>
            <p:cNvPr id="14" name="Right Triangle 13"/>
            <p:cNvSpPr/>
            <p:nvPr/>
          </p:nvSpPr>
          <p:spPr>
            <a:xfrm flipV="1">
              <a:off x="18343832" y="2372471"/>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56" name="Rectangle 55"/>
          <p:cNvSpPr/>
          <p:nvPr/>
        </p:nvSpPr>
        <p:spPr>
          <a:xfrm>
            <a:off x="3245336" y="1549027"/>
            <a:ext cx="5534422" cy="715581"/>
          </a:xfrm>
          <a:prstGeom prst="rect">
            <a:avLst/>
          </a:prstGeom>
        </p:spPr>
        <p:txBody>
          <a:bodyPr wrap="square">
            <a:spAutoFit/>
          </a:bodyPr>
          <a:lstStyle/>
          <a:p>
            <a:pPr lvl="0"/>
            <a:r>
              <a:rPr lang="en-US" sz="4050" b="1" dirty="0">
                <a:latin typeface="Times New Roman" pitchFamily="18" charset="0"/>
                <a:cs typeface="Times New Roman" pitchFamily="18" charset="0"/>
              </a:rPr>
              <a:t>       </a:t>
            </a:r>
          </a:p>
        </p:txBody>
      </p:sp>
      <p:sp>
        <p:nvSpPr>
          <p:cNvPr id="66" name="Rectangle 65"/>
          <p:cNvSpPr/>
          <p:nvPr/>
        </p:nvSpPr>
        <p:spPr>
          <a:xfrm>
            <a:off x="6169337" y="1647098"/>
            <a:ext cx="526291" cy="715581"/>
          </a:xfrm>
          <a:prstGeom prst="rect">
            <a:avLst/>
          </a:prstGeom>
        </p:spPr>
        <p:txBody>
          <a:bodyPr wrap="square">
            <a:spAutoFit/>
          </a:bodyPr>
          <a:lstStyle/>
          <a:p>
            <a:r>
              <a:rPr lang="en-US" sz="4050" b="1" dirty="0">
                <a:solidFill>
                  <a:schemeClr val="tx1">
                    <a:lumMod val="65000"/>
                    <a:lumOff val="35000"/>
                  </a:schemeClr>
                </a:solidFill>
                <a:latin typeface="Times New Roman" pitchFamily="18" charset="0"/>
                <a:cs typeface="Times New Roman" pitchFamily="18" charset="0"/>
              </a:rPr>
              <a:t>A</a:t>
            </a:r>
          </a:p>
        </p:txBody>
      </p:sp>
      <p:sp>
        <p:nvSpPr>
          <p:cNvPr id="43" name="Oval 3"/>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00</a:t>
            </a:r>
          </a:p>
        </p:txBody>
      </p:sp>
      <p:sp>
        <p:nvSpPr>
          <p:cNvPr id="44" name="Oval 4"/>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01</a:t>
            </a:r>
          </a:p>
        </p:txBody>
      </p:sp>
      <p:sp>
        <p:nvSpPr>
          <p:cNvPr id="46" name="Oval 5"/>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02</a:t>
            </a:r>
          </a:p>
        </p:txBody>
      </p:sp>
      <p:sp>
        <p:nvSpPr>
          <p:cNvPr id="48" name="Oval 6"/>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03</a:t>
            </a:r>
          </a:p>
        </p:txBody>
      </p:sp>
      <p:sp>
        <p:nvSpPr>
          <p:cNvPr id="49" name="Oval 7"/>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04</a:t>
            </a:r>
          </a:p>
        </p:txBody>
      </p:sp>
      <p:sp>
        <p:nvSpPr>
          <p:cNvPr id="50" name="Oval 8"/>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05</a:t>
            </a:r>
          </a:p>
        </p:txBody>
      </p:sp>
      <p:sp>
        <p:nvSpPr>
          <p:cNvPr id="3" name="TextBox 2"/>
          <p:cNvSpPr txBox="1"/>
          <p:nvPr/>
        </p:nvSpPr>
        <p:spPr>
          <a:xfrm>
            <a:off x="0" y="54864"/>
            <a:ext cx="9258300" cy="1107996"/>
          </a:xfrm>
          <a:prstGeom prst="rect">
            <a:avLst/>
          </a:prstGeom>
          <a:solidFill>
            <a:schemeClr val="bg1"/>
          </a:solidFill>
        </p:spPr>
        <p:txBody>
          <a:bodyPr wrap="square" rtlCol="0">
            <a:spAutoFit/>
          </a:bodyPr>
          <a:lstStyle/>
          <a:p>
            <a:r>
              <a:rPr lang="en-US" sz="3300" b="1" dirty="0" err="1">
                <a:solidFill>
                  <a:srgbClr val="FF0000"/>
                </a:solidFill>
                <a:latin typeface="Times New Roman" pitchFamily="18" charset="0"/>
                <a:cs typeface="Times New Roman" pitchFamily="18" charset="0"/>
              </a:rPr>
              <a:t>Câu</a:t>
            </a:r>
            <a:r>
              <a:rPr lang="en-US" sz="3300" b="1" dirty="0">
                <a:solidFill>
                  <a:srgbClr val="FF0000"/>
                </a:solidFill>
                <a:latin typeface="Times New Roman" pitchFamily="18" charset="0"/>
                <a:cs typeface="Times New Roman" pitchFamily="18" charset="0"/>
              </a:rPr>
              <a:t> </a:t>
            </a:r>
            <a:r>
              <a:rPr lang="en-US" sz="3300" b="1" dirty="0" smtClean="0">
                <a:solidFill>
                  <a:srgbClr val="FF0000"/>
                </a:solidFill>
                <a:latin typeface="Times New Roman" pitchFamily="18" charset="0"/>
                <a:cs typeface="Times New Roman" pitchFamily="18" charset="0"/>
              </a:rPr>
              <a:t>4: </a:t>
            </a:r>
            <a:r>
              <a:rPr lang="en-US" sz="3300" b="1" dirty="0" err="1" smtClean="0">
                <a:solidFill>
                  <a:srgbClr val="FF0000"/>
                </a:solidFill>
                <a:latin typeface="Times New Roman" pitchFamily="18" charset="0"/>
                <a:cs typeface="Times New Roman" pitchFamily="18" charset="0"/>
              </a:rPr>
              <a:t>Sớm</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chủ</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nhật</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đầu</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xuân</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bé</a:t>
            </a:r>
            <a:r>
              <a:rPr lang="en-US" sz="3300" b="1" dirty="0" smtClean="0">
                <a:solidFill>
                  <a:srgbClr val="FF0000"/>
                </a:solidFill>
                <a:latin typeface="Times New Roman" pitchFamily="18" charset="0"/>
                <a:cs typeface="Times New Roman" pitchFamily="18" charset="0"/>
              </a:rPr>
              <a:t> Thu </a:t>
            </a:r>
            <a:r>
              <a:rPr lang="en-US" sz="3300" b="1" dirty="0" err="1" smtClean="0">
                <a:solidFill>
                  <a:srgbClr val="FF0000"/>
                </a:solidFill>
                <a:latin typeface="Times New Roman" pitchFamily="18" charset="0"/>
                <a:cs typeface="Times New Roman" pitchFamily="18" charset="0"/>
              </a:rPr>
              <a:t>phát</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hiện</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ra</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điều</a:t>
            </a:r>
            <a:r>
              <a:rPr lang="en-US" sz="3300" b="1" dirty="0" smtClean="0">
                <a:solidFill>
                  <a:srgbClr val="FF0000"/>
                </a:solidFill>
                <a:latin typeface="Times New Roman" pitchFamily="18" charset="0"/>
                <a:cs typeface="Times New Roman" pitchFamily="18" charset="0"/>
              </a:rPr>
              <a:t> </a:t>
            </a:r>
            <a:r>
              <a:rPr lang="en-US" sz="3300" b="1" dirty="0" err="1" smtClean="0">
                <a:solidFill>
                  <a:srgbClr val="FF0000"/>
                </a:solidFill>
                <a:latin typeface="Times New Roman" pitchFamily="18" charset="0"/>
                <a:cs typeface="Times New Roman" pitchFamily="18" charset="0"/>
              </a:rPr>
              <a:t>gì</a:t>
            </a:r>
            <a:r>
              <a:rPr lang="en-US" sz="3300" b="1" dirty="0">
                <a:solidFill>
                  <a:srgbClr val="FF0000"/>
                </a:solidFill>
                <a:latin typeface="Times New Roman" pitchFamily="18" charset="0"/>
                <a:cs typeface="Times New Roman" pitchFamily="18" charset="0"/>
              </a:rPr>
              <a:t>?</a:t>
            </a:r>
          </a:p>
        </p:txBody>
      </p:sp>
      <p:pic>
        <p:nvPicPr>
          <p:cNvPr id="63"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4789420"/>
            <a:ext cx="365522" cy="365522"/>
          </a:xfrm>
          <a:prstGeom prst="rect">
            <a:avLst/>
          </a:prstGeom>
        </p:spPr>
      </p:pic>
      <p:sp>
        <p:nvSpPr>
          <p:cNvPr id="5" name="TextBox 4"/>
          <p:cNvSpPr txBox="1"/>
          <p:nvPr/>
        </p:nvSpPr>
        <p:spPr>
          <a:xfrm>
            <a:off x="1682344" y="1405484"/>
            <a:ext cx="5797064" cy="600164"/>
          </a:xfrm>
          <a:prstGeom prst="rect">
            <a:avLst/>
          </a:prstGeom>
          <a:noFill/>
        </p:spPr>
        <p:txBody>
          <a:bodyPr wrap="square" rtlCol="0">
            <a:spAutoFit/>
          </a:bodyPr>
          <a:lstStyle/>
          <a:p>
            <a:r>
              <a:rPr lang="en-US" sz="3300" b="1" dirty="0" err="1" smtClean="0">
                <a:latin typeface="Times New Roman" pitchFamily="18" charset="0"/>
                <a:cs typeface="Times New Roman" pitchFamily="18" charset="0"/>
              </a:rPr>
              <a:t>Cây</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hoa</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nở</a:t>
            </a:r>
            <a:r>
              <a:rPr lang="en-US" sz="3300" b="1" dirty="0" smtClean="0">
                <a:latin typeface="Times New Roman" pitchFamily="18" charset="0"/>
                <a:cs typeface="Times New Roman" pitchFamily="18" charset="0"/>
              </a:rPr>
              <a:t>.</a:t>
            </a:r>
            <a:endParaRPr lang="en-US" sz="3300" b="1" dirty="0">
              <a:latin typeface="Times New Roman" pitchFamily="18" charset="0"/>
              <a:cs typeface="Times New Roman" pitchFamily="18" charset="0"/>
            </a:endParaRPr>
          </a:p>
        </p:txBody>
      </p:sp>
      <p:sp>
        <p:nvSpPr>
          <p:cNvPr id="45" name="TextBox 44"/>
          <p:cNvSpPr txBox="1"/>
          <p:nvPr/>
        </p:nvSpPr>
        <p:spPr>
          <a:xfrm>
            <a:off x="1116240" y="3598650"/>
            <a:ext cx="6738184" cy="1107996"/>
          </a:xfrm>
          <a:prstGeom prst="rect">
            <a:avLst/>
          </a:prstGeom>
          <a:noFill/>
        </p:spPr>
        <p:txBody>
          <a:bodyPr wrap="square" rtlCol="0">
            <a:spAutoFit/>
          </a:bodyPr>
          <a:lstStyle/>
          <a:p>
            <a:r>
              <a:rPr lang="en-US" sz="3300" b="1" dirty="0" err="1" smtClean="0">
                <a:latin typeface="Times New Roman" pitchFamily="18" charset="0"/>
                <a:cs typeface="Times New Roman" pitchFamily="18" charset="0"/>
              </a:rPr>
              <a:t>Chú</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chim</a:t>
            </a:r>
            <a:r>
              <a:rPr lang="en-US" sz="3300" b="1" dirty="0" smtClean="0">
                <a:latin typeface="Times New Roman" pitchFamily="18" charset="0"/>
                <a:cs typeface="Times New Roman" pitchFamily="18" charset="0"/>
              </a:rPr>
              <a:t> </a:t>
            </a:r>
            <a:r>
              <a:rPr lang="en-US" sz="3300" b="1" dirty="0" err="1">
                <a:latin typeface="Times New Roman" pitchFamily="18" charset="0"/>
                <a:cs typeface="Times New Roman" pitchFamily="18" charset="0"/>
              </a:rPr>
              <a:t>l</a:t>
            </a:r>
            <a:r>
              <a:rPr lang="en-US" sz="3300" b="1" dirty="0" err="1" smtClean="0">
                <a:latin typeface="Times New Roman" pitchFamily="18" charset="0"/>
                <a:cs typeface="Times New Roman" pitchFamily="18" charset="0"/>
              </a:rPr>
              <a:t>ông</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xanh</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biếc</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sà</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xuống</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cây</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lựu</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rỉa</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cánh</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hót</a:t>
            </a:r>
            <a:r>
              <a:rPr lang="en-US" sz="3300" b="1" dirty="0" smtClean="0">
                <a:latin typeface="Times New Roman" pitchFamily="18" charset="0"/>
                <a:cs typeface="Times New Roman" pitchFamily="18" charset="0"/>
              </a:rPr>
              <a:t>.</a:t>
            </a:r>
            <a:endParaRPr lang="en-US" sz="3300" b="1" dirty="0">
              <a:latin typeface="Times New Roman" pitchFamily="18" charset="0"/>
              <a:cs typeface="Times New Roman" pitchFamily="18" charset="0"/>
            </a:endParaRPr>
          </a:p>
        </p:txBody>
      </p:sp>
      <p:sp>
        <p:nvSpPr>
          <p:cNvPr id="54" name="TextBox 53"/>
          <p:cNvSpPr txBox="1"/>
          <p:nvPr/>
        </p:nvSpPr>
        <p:spPr>
          <a:xfrm>
            <a:off x="1116240" y="2710849"/>
            <a:ext cx="5160620" cy="600164"/>
          </a:xfrm>
          <a:prstGeom prst="rect">
            <a:avLst/>
          </a:prstGeom>
          <a:solidFill>
            <a:schemeClr val="accent2">
              <a:lumMod val="40000"/>
              <a:lumOff val="60000"/>
            </a:schemeClr>
          </a:solidFill>
        </p:spPr>
        <p:txBody>
          <a:bodyPr wrap="square" rtlCol="0">
            <a:spAutoFit/>
          </a:bodyPr>
          <a:lstStyle/>
          <a:p>
            <a:r>
              <a:rPr lang="en-US" sz="3300" b="1" dirty="0" err="1" smtClean="0">
                <a:latin typeface="Times New Roman" pitchFamily="18" charset="0"/>
                <a:cs typeface="Times New Roman" pitchFamily="18" charset="0"/>
              </a:rPr>
              <a:t>Chú</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chim</a:t>
            </a:r>
            <a:r>
              <a:rPr lang="en-US" sz="3300" b="1" dirty="0" smtClean="0">
                <a:latin typeface="Times New Roman" pitchFamily="18" charset="0"/>
                <a:cs typeface="Times New Roman" pitchFamily="18" charset="0"/>
              </a:rPr>
              <a:t> </a:t>
            </a:r>
            <a:r>
              <a:rPr lang="en-US" sz="3300" b="1" dirty="0" err="1">
                <a:latin typeface="Times New Roman" pitchFamily="18" charset="0"/>
                <a:cs typeface="Times New Roman" pitchFamily="18" charset="0"/>
              </a:rPr>
              <a:t>l</a:t>
            </a:r>
            <a:r>
              <a:rPr lang="en-US" sz="3300" b="1" dirty="0" err="1" smtClean="0">
                <a:latin typeface="Times New Roman" pitchFamily="18" charset="0"/>
                <a:cs typeface="Times New Roman" pitchFamily="18" charset="0"/>
              </a:rPr>
              <a:t>ông</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xanh</a:t>
            </a:r>
            <a:r>
              <a:rPr lang="en-US" sz="3300" b="1" dirty="0" smtClean="0">
                <a:latin typeface="Times New Roman" pitchFamily="18" charset="0"/>
                <a:cs typeface="Times New Roman" pitchFamily="18" charset="0"/>
              </a:rPr>
              <a:t> </a:t>
            </a:r>
            <a:r>
              <a:rPr lang="en-US" sz="3300" b="1" dirty="0" err="1" smtClean="0">
                <a:latin typeface="Times New Roman" pitchFamily="18" charset="0"/>
                <a:cs typeface="Times New Roman" pitchFamily="18" charset="0"/>
              </a:rPr>
              <a:t>biếc</a:t>
            </a:r>
            <a:r>
              <a:rPr lang="en-US" sz="3300" b="1" dirty="0" smtClean="0">
                <a:latin typeface="Times New Roman" pitchFamily="18" charset="0"/>
                <a:cs typeface="Times New Roman" pitchFamily="18" charset="0"/>
              </a:rPr>
              <a:t>.</a:t>
            </a:r>
            <a:endParaRPr lang="en-US" sz="3300" b="1" dirty="0">
              <a:latin typeface="Times New Roman" pitchFamily="18" charset="0"/>
              <a:cs typeface="Times New Roman" pitchFamily="18" charset="0"/>
            </a:endParaRPr>
          </a:p>
        </p:txBody>
      </p:sp>
      <p:sp>
        <p:nvSpPr>
          <p:cNvPr id="33" name="Rectangle 32"/>
          <p:cNvSpPr/>
          <p:nvPr/>
        </p:nvSpPr>
        <p:spPr>
          <a:xfrm>
            <a:off x="967992" y="1391372"/>
            <a:ext cx="707168" cy="715581"/>
          </a:xfrm>
          <a:prstGeom prst="rect">
            <a:avLst/>
          </a:prstGeom>
        </p:spPr>
        <p:txBody>
          <a:bodyPr wrap="square">
            <a:spAutoFit/>
          </a:bodyPr>
          <a:lstStyle/>
          <a:p>
            <a:r>
              <a:rPr lang="en-US" sz="4050" b="1" dirty="0" smtClean="0">
                <a:solidFill>
                  <a:schemeClr val="tx1"/>
                </a:solidFill>
                <a:latin typeface="Times New Roman" pitchFamily="18" charset="0"/>
                <a:cs typeface="Times New Roman" pitchFamily="18" charset="0"/>
              </a:rPr>
              <a:t>A.</a:t>
            </a:r>
            <a:endParaRPr lang="en-US" sz="4050" b="1" dirty="0">
              <a:solidFill>
                <a:schemeClr val="tx1"/>
              </a:solidFill>
              <a:latin typeface="Times New Roman" pitchFamily="18" charset="0"/>
              <a:cs typeface="Times New Roman" pitchFamily="18" charset="0"/>
            </a:endParaRPr>
          </a:p>
        </p:txBody>
      </p:sp>
      <p:sp>
        <p:nvSpPr>
          <p:cNvPr id="34" name="Rectangle 33"/>
          <p:cNvSpPr/>
          <p:nvPr/>
        </p:nvSpPr>
        <p:spPr>
          <a:xfrm>
            <a:off x="471418" y="2595432"/>
            <a:ext cx="707168" cy="715581"/>
          </a:xfrm>
          <a:prstGeom prst="rect">
            <a:avLst/>
          </a:prstGeom>
        </p:spPr>
        <p:txBody>
          <a:bodyPr wrap="square">
            <a:spAutoFit/>
          </a:bodyPr>
          <a:lstStyle/>
          <a:p>
            <a:r>
              <a:rPr lang="en-US" sz="4050" b="1" dirty="0">
                <a:solidFill>
                  <a:schemeClr val="tx1"/>
                </a:solidFill>
                <a:latin typeface="Times New Roman" pitchFamily="18" charset="0"/>
                <a:cs typeface="Times New Roman" pitchFamily="18" charset="0"/>
              </a:rPr>
              <a:t>B</a:t>
            </a:r>
            <a:r>
              <a:rPr lang="en-US" sz="4050" b="1" dirty="0" smtClean="0">
                <a:solidFill>
                  <a:schemeClr val="tx1"/>
                </a:solidFill>
                <a:latin typeface="Times New Roman" pitchFamily="18" charset="0"/>
                <a:cs typeface="Times New Roman" pitchFamily="18" charset="0"/>
              </a:rPr>
              <a:t>.</a:t>
            </a:r>
            <a:endParaRPr lang="en-US" sz="4050" b="1" dirty="0">
              <a:solidFill>
                <a:schemeClr val="tx1"/>
              </a:solidFill>
              <a:latin typeface="Times New Roman" pitchFamily="18" charset="0"/>
              <a:cs typeface="Times New Roman" pitchFamily="18" charset="0"/>
            </a:endParaRPr>
          </a:p>
        </p:txBody>
      </p:sp>
      <p:sp>
        <p:nvSpPr>
          <p:cNvPr id="35" name="Rectangle 34"/>
          <p:cNvSpPr/>
          <p:nvPr/>
        </p:nvSpPr>
        <p:spPr>
          <a:xfrm>
            <a:off x="388494" y="3841760"/>
            <a:ext cx="707168" cy="715581"/>
          </a:xfrm>
          <a:prstGeom prst="rect">
            <a:avLst/>
          </a:prstGeom>
        </p:spPr>
        <p:txBody>
          <a:bodyPr wrap="square">
            <a:spAutoFit/>
          </a:bodyPr>
          <a:lstStyle/>
          <a:p>
            <a:r>
              <a:rPr lang="en-US" sz="4050" b="1" dirty="0" smtClean="0">
                <a:solidFill>
                  <a:schemeClr val="tx1"/>
                </a:solidFill>
                <a:latin typeface="Times New Roman" pitchFamily="18" charset="0"/>
                <a:cs typeface="Times New Roman" pitchFamily="18" charset="0"/>
              </a:rPr>
              <a:t>C.</a:t>
            </a:r>
            <a:endParaRPr lang="en-US" sz="4050" b="1" dirty="0">
              <a:solidFill>
                <a:schemeClr val="tx1"/>
              </a:solidFill>
              <a:latin typeface="Times New Roman" pitchFamily="18" charset="0"/>
              <a:cs typeface="Times New Roman" pitchFamily="18" charset="0"/>
            </a:endParaRPr>
          </a:p>
        </p:txBody>
      </p:sp>
      <p:sp>
        <p:nvSpPr>
          <p:cNvPr id="36" name="Oval 35"/>
          <p:cNvSpPr/>
          <p:nvPr/>
        </p:nvSpPr>
        <p:spPr>
          <a:xfrm>
            <a:off x="433468" y="3940120"/>
            <a:ext cx="617220" cy="617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pic>
        <p:nvPicPr>
          <p:cNvPr id="37"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1741431"/>
            <a:ext cx="365522" cy="365522"/>
          </a:xfrm>
          <a:prstGeom prst="rect">
            <a:avLst/>
          </a:prstGeom>
        </p:spPr>
      </p:pic>
    </p:spTree>
    <p:extLst>
      <p:ext uri="{BB962C8B-B14F-4D97-AF65-F5344CB8AC3E}">
        <p14:creationId xmlns:p14="http://schemas.microsoft.com/office/powerpoint/2010/main" val="30872583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grpId="0" nodeType="afterEffect">
                                  <p:stCondLst>
                                    <p:cond delay="0"/>
                                  </p:stCondLst>
                                  <p:iterate type="lt">
                                    <p:tmPct val="0"/>
                                  </p:iterate>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4" name="chimes.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amera.wav"/>
                                        </p:tgtEl>
                                      </p:cMediaNode>
                                    </p:audio>
                                  </p:subTnLst>
                                </p:cTn>
                              </p:par>
                            </p:childTnLst>
                          </p:cTn>
                        </p:par>
                        <p:par>
                          <p:cTn id="43" fill="hold">
                            <p:stCondLst>
                              <p:cond delay="0"/>
                            </p:stCondLst>
                            <p:childTnLst>
                              <p:par>
                                <p:cTn id="44" presetID="1" presetClass="exit" presetSubtype="0" fill="hold" grpId="0" nodeType="afterEffect">
                                  <p:stCondLst>
                                    <p:cond delay="1000"/>
                                  </p:stCondLst>
                                  <p:childTnLst>
                                    <p:set>
                                      <p:cBhvr>
                                        <p:cTn id="45"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camera.wav"/>
                                        </p:tgtEl>
                                      </p:cMediaNode>
                                    </p:audio>
                                  </p:subTnLst>
                                </p:cTn>
                              </p:par>
                            </p:childTnLst>
                          </p:cTn>
                        </p:par>
                        <p:par>
                          <p:cTn id="46" fill="hold">
                            <p:stCondLst>
                              <p:cond delay="1000"/>
                            </p:stCondLst>
                            <p:childTnLst>
                              <p:par>
                                <p:cTn id="47" presetID="1" presetClass="exit" presetSubtype="0" fill="hold" grpId="0" nodeType="afterEffect">
                                  <p:stCondLst>
                                    <p:cond delay="1000"/>
                                  </p:stCondLst>
                                  <p:childTnLst>
                                    <p:set>
                                      <p:cBhvr>
                                        <p:cTn id="48"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par>
                          <p:cTn id="49" fill="hold">
                            <p:stCondLst>
                              <p:cond delay="2000"/>
                            </p:stCondLst>
                            <p:childTnLst>
                              <p:par>
                                <p:cTn id="50" presetID="1" presetClass="exit" presetSubtype="0" fill="hold" grpId="0" nodeType="afterEffect">
                                  <p:stCondLst>
                                    <p:cond delay="1000"/>
                                  </p:stCondLst>
                                  <p:childTnLst>
                                    <p:set>
                                      <p:cBhvr>
                                        <p:cTn id="51"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camera.wav"/>
                                        </p:tgtEl>
                                      </p:cMediaNode>
                                    </p:audio>
                                  </p:subTnLst>
                                </p:cTn>
                              </p:par>
                            </p:childTnLst>
                          </p:cTn>
                        </p:par>
                        <p:par>
                          <p:cTn id="52" fill="hold">
                            <p:stCondLst>
                              <p:cond delay="3000"/>
                            </p:stCondLst>
                            <p:childTnLst>
                              <p:par>
                                <p:cTn id="53" presetID="1" presetClass="exit"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5" fill="hold">
                            <p:stCondLst>
                              <p:cond delay="4000"/>
                            </p:stCondLst>
                            <p:childTnLst>
                              <p:par>
                                <p:cTn id="56" presetID="1" presetClass="exit" presetSubtype="0" fill="hold" grpId="0" nodeType="afterEffect">
                                  <p:stCondLst>
                                    <p:cond delay="1000"/>
                                  </p:stCondLst>
                                  <p:childTnLst>
                                    <p:set>
                                      <p:cBhvr>
                                        <p:cTn id="57"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6"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3" presetClass="emph" presetSubtype="2" fill="hold" grpId="1" nodeType="clickEffect">
                                  <p:stCondLst>
                                    <p:cond delay="0"/>
                                  </p:stCondLst>
                                  <p:childTnLst>
                                    <p:animClr clrSpc="rgb" dir="cw">
                                      <p:cBhvr override="childStyle">
                                        <p:cTn id="61" dur="2000" fill="hold"/>
                                        <p:tgtEl>
                                          <p:spTgt spid="45"/>
                                        </p:tgtEl>
                                        <p:attrNameLst>
                                          <p:attrName>style.color</p:attrName>
                                        </p:attrNameLst>
                                      </p:cBhvr>
                                      <p:to>
                                        <a:srgbClr val="FD0F0F"/>
                                      </p:to>
                                    </p:animClr>
                                  </p:childTnLst>
                                  <p:subTnLst>
                                    <p:audio>
                                      <p:cMediaNode>
                                        <p:cTn display="0" masterRel="sameClick">
                                          <p:stCondLst>
                                            <p:cond evt="begin" delay="0">
                                              <p:tn val="60"/>
                                            </p:cond>
                                          </p:stCondLst>
                                          <p:endCondLst>
                                            <p:cond evt="onStopAudio" delay="0">
                                              <p:tgtEl>
                                                <p:sldTgt/>
                                              </p:tgtEl>
                                            </p:cond>
                                          </p:endCondLst>
                                        </p:cTn>
                                        <p:tgtEl>
                                          <p:sndTgt r:embed="rId7" name="applause.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63"/>
                </p:tgtEl>
              </p:cMediaNode>
            </p:audio>
            <p:audio>
              <p:cMediaNode vol="80000">
                <p:cTn id="65" fill="hold" display="0">
                  <p:stCondLst>
                    <p:cond delay="indefinite"/>
                  </p:stCondLst>
                  <p:endCondLst>
                    <p:cond evt="onStopAudio" delay="0">
                      <p:tgtEl>
                        <p:sldTgt/>
                      </p:tgtEl>
                    </p:cond>
                  </p:endCondLst>
                </p:cTn>
                <p:tgtEl>
                  <p:spTgt spid="37"/>
                </p:tgtEl>
              </p:cMediaNode>
            </p:audio>
          </p:childTnLst>
        </p:cTn>
      </p:par>
    </p:tnLst>
    <p:bldLst>
      <p:bldP spid="47" grpId="0"/>
      <p:bldP spid="56" grpId="0"/>
      <p:bldP spid="43" grpId="0" animBg="1"/>
      <p:bldP spid="44" grpId="0" animBg="1"/>
      <p:bldP spid="46" grpId="0" animBg="1"/>
      <p:bldP spid="48" grpId="0" animBg="1"/>
      <p:bldP spid="49" grpId="0" animBg="1"/>
      <p:bldP spid="50" grpId="0" animBg="1"/>
      <p:bldP spid="5" grpId="0"/>
      <p:bldP spid="45" grpId="0"/>
      <p:bldP spid="45" grpId="1"/>
      <p:bldP spid="54" grpId="0" animBg="1"/>
      <p:bldP spid="33" grpId="0"/>
      <p:bldP spid="34" grpId="0"/>
      <p:bldP spid="35"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16586" y="57330"/>
            <a:ext cx="9374791" cy="715581"/>
          </a:xfrm>
          <a:prstGeom prst="rect">
            <a:avLst/>
          </a:prstGeom>
          <a:noFill/>
        </p:spPr>
        <p:txBody>
          <a:bodyPr wrap="square" rtlCol="0">
            <a:spAutoFit/>
          </a:bodyPr>
          <a:lstStyle/>
          <a:p>
            <a:r>
              <a:rPr lang="en-US" sz="4050" b="1" dirty="0">
                <a:latin typeface="Times New Roman" pitchFamily="18" charset="0"/>
                <a:cs typeface="Times New Roman" pitchFamily="18" charset="0"/>
              </a:rPr>
              <a:t>             </a:t>
            </a:r>
          </a:p>
        </p:txBody>
      </p:sp>
      <p:grpSp>
        <p:nvGrpSpPr>
          <p:cNvPr id="17" name="Group 16"/>
          <p:cNvGrpSpPr/>
          <p:nvPr/>
        </p:nvGrpSpPr>
        <p:grpSpPr>
          <a:xfrm>
            <a:off x="355966" y="2578935"/>
            <a:ext cx="8606552" cy="914871"/>
            <a:chOff x="3323770" y="4934859"/>
            <a:chExt cx="14081867" cy="769257"/>
          </a:xfrm>
          <a:solidFill>
            <a:schemeClr val="bg2">
              <a:lumMod val="20000"/>
              <a:lumOff val="80000"/>
            </a:schemeClr>
          </a:solidFill>
          <a:effectLst>
            <a:outerShdw blurRad="279400" dist="38100" dir="5400000" sx="103000" sy="103000" algn="tl" rotWithShape="0">
              <a:prstClr val="black">
                <a:alpha val="32000"/>
              </a:prstClr>
            </a:outerShdw>
          </a:effectLst>
        </p:grpSpPr>
        <p:sp>
          <p:nvSpPr>
            <p:cNvPr id="4" name="Rectangle 3"/>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 name="Right Triangle 5"/>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19" name="Group 18"/>
          <p:cNvGrpSpPr/>
          <p:nvPr/>
        </p:nvGrpSpPr>
        <p:grpSpPr>
          <a:xfrm>
            <a:off x="41512" y="3770803"/>
            <a:ext cx="8279256" cy="967112"/>
            <a:chOff x="5631545" y="3668482"/>
            <a:chExt cx="12547073" cy="774957"/>
          </a:xfrm>
          <a:solidFill>
            <a:srgbClr val="FFFF00"/>
          </a:solidFill>
          <a:effectLst>
            <a:outerShdw blurRad="279400" dist="38100" dir="5400000" sx="103000" sy="103000" algn="tl" rotWithShape="0">
              <a:prstClr val="black">
                <a:alpha val="32000"/>
              </a:prstClr>
            </a:outerShdw>
          </a:effectLst>
        </p:grpSpPr>
        <p:sp>
          <p:nvSpPr>
            <p:cNvPr id="9" name="Rectangle 8"/>
            <p:cNvSpPr/>
            <p:nvPr/>
          </p:nvSpPr>
          <p:spPr>
            <a:xfrm rot="5400000">
              <a:off x="11135823" y="-1835796"/>
              <a:ext cx="769257" cy="11777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10" name="Right Triangle 9"/>
            <p:cNvSpPr/>
            <p:nvPr/>
          </p:nvSpPr>
          <p:spPr>
            <a:xfrm flipV="1">
              <a:off x="17409358" y="3674182"/>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56" name="Rectangle 55"/>
          <p:cNvSpPr/>
          <p:nvPr/>
        </p:nvSpPr>
        <p:spPr>
          <a:xfrm>
            <a:off x="3245336" y="1471761"/>
            <a:ext cx="5534422" cy="715581"/>
          </a:xfrm>
          <a:prstGeom prst="rect">
            <a:avLst/>
          </a:prstGeom>
        </p:spPr>
        <p:txBody>
          <a:bodyPr wrap="square">
            <a:spAutoFit/>
          </a:bodyPr>
          <a:lstStyle/>
          <a:p>
            <a:pPr lvl="0"/>
            <a:r>
              <a:rPr lang="en-US" sz="4050" b="1" dirty="0">
                <a:latin typeface="Times New Roman" pitchFamily="18" charset="0"/>
                <a:cs typeface="Times New Roman" pitchFamily="18" charset="0"/>
              </a:rPr>
              <a:t>       </a:t>
            </a:r>
          </a:p>
        </p:txBody>
      </p:sp>
      <p:sp>
        <p:nvSpPr>
          <p:cNvPr id="43" name="Oval 3"/>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00</a:t>
            </a:r>
          </a:p>
        </p:txBody>
      </p:sp>
      <p:sp>
        <p:nvSpPr>
          <p:cNvPr id="44" name="Oval 4"/>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01</a:t>
            </a:r>
          </a:p>
        </p:txBody>
      </p:sp>
      <p:sp>
        <p:nvSpPr>
          <p:cNvPr id="46" name="Oval 5"/>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02</a:t>
            </a:r>
          </a:p>
        </p:txBody>
      </p:sp>
      <p:sp>
        <p:nvSpPr>
          <p:cNvPr id="48" name="Oval 6"/>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03</a:t>
            </a:r>
          </a:p>
        </p:txBody>
      </p:sp>
      <p:sp>
        <p:nvSpPr>
          <p:cNvPr id="49" name="Oval 7"/>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04</a:t>
            </a:r>
          </a:p>
        </p:txBody>
      </p:sp>
      <p:sp>
        <p:nvSpPr>
          <p:cNvPr id="50" name="Oval 8"/>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05</a:t>
            </a:r>
          </a:p>
        </p:txBody>
      </p:sp>
      <p:sp>
        <p:nvSpPr>
          <p:cNvPr id="3" name="TextBox 2"/>
          <p:cNvSpPr txBox="1"/>
          <p:nvPr/>
        </p:nvSpPr>
        <p:spPr>
          <a:xfrm>
            <a:off x="0" y="-62078"/>
            <a:ext cx="9056119" cy="1107996"/>
          </a:xfrm>
          <a:prstGeom prst="rect">
            <a:avLst/>
          </a:prstGeom>
          <a:solidFill>
            <a:schemeClr val="bg1"/>
          </a:solidFill>
        </p:spPr>
        <p:txBody>
          <a:bodyPr wrap="square" rtlCol="0">
            <a:spAutoFit/>
          </a:bodyPr>
          <a:lstStyle/>
          <a:p>
            <a:pPr algn="just">
              <a:spcBef>
                <a:spcPct val="50000"/>
              </a:spcBef>
            </a:pPr>
            <a:r>
              <a:rPr lang="en-US" sz="3300" b="1" dirty="0" err="1" smtClean="0">
                <a:latin typeface="Times New Roman" pitchFamily="18" charset="0"/>
                <a:cs typeface="Times New Roman" pitchFamily="18" charset="0"/>
              </a:rPr>
              <a:t>Câu</a:t>
            </a:r>
            <a:r>
              <a:rPr lang="en-US" sz="3300" b="1" dirty="0" smtClean="0">
                <a:latin typeface="Times New Roman" pitchFamily="18" charset="0"/>
                <a:cs typeface="Times New Roman" pitchFamily="18" charset="0"/>
              </a:rPr>
              <a:t> 5: </a:t>
            </a:r>
            <a:r>
              <a:rPr lang="en-US" altLang="en-US" sz="3300" b="1" dirty="0" err="1">
                <a:latin typeface="Times New Roman" panose="02020603050405020304" pitchFamily="18" charset="0"/>
                <a:cs typeface="Times New Roman" panose="02020603050405020304" pitchFamily="18" charset="0"/>
              </a:rPr>
              <a:t>Vì</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sao</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khi</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thấy</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chim</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về</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đậu</a:t>
            </a:r>
            <a:r>
              <a:rPr lang="en-US" altLang="en-US" sz="3300" b="1" dirty="0">
                <a:latin typeface="Times New Roman" panose="02020603050405020304" pitchFamily="18" charset="0"/>
                <a:cs typeface="Times New Roman" panose="02020603050405020304" pitchFamily="18" charset="0"/>
              </a:rPr>
              <a:t> ở ban </a:t>
            </a:r>
            <a:r>
              <a:rPr lang="en-US" altLang="en-US" sz="3300" b="1" dirty="0" err="1">
                <a:latin typeface="Times New Roman" panose="02020603050405020304" pitchFamily="18" charset="0"/>
                <a:cs typeface="Times New Roman" panose="02020603050405020304" pitchFamily="18" charset="0"/>
              </a:rPr>
              <a:t>công</a:t>
            </a:r>
            <a:r>
              <a:rPr lang="en-US" altLang="en-US" sz="3300" b="1" dirty="0">
                <a:latin typeface="Times New Roman" panose="02020603050405020304" pitchFamily="18" charset="0"/>
                <a:cs typeface="Times New Roman" panose="02020603050405020304" pitchFamily="18" charset="0"/>
              </a:rPr>
              <a:t>, Thu </a:t>
            </a:r>
            <a:r>
              <a:rPr lang="en-US" altLang="en-US" sz="3300" b="1" dirty="0" err="1">
                <a:latin typeface="Times New Roman" panose="02020603050405020304" pitchFamily="18" charset="0"/>
                <a:cs typeface="Times New Roman" panose="02020603050405020304" pitchFamily="18" charset="0"/>
              </a:rPr>
              <a:t>muốn</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báo</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ngay</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cho</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Hằng</a:t>
            </a:r>
            <a:r>
              <a:rPr lang="en-US" altLang="en-US" sz="3300" b="1" dirty="0">
                <a:latin typeface="Times New Roman" panose="02020603050405020304" pitchFamily="18" charset="0"/>
                <a:cs typeface="Times New Roman" panose="02020603050405020304" pitchFamily="18" charset="0"/>
              </a:rPr>
              <a:t> </a:t>
            </a:r>
            <a:r>
              <a:rPr lang="en-US" altLang="en-US" sz="3300" b="1" dirty="0" err="1">
                <a:latin typeface="Times New Roman" panose="02020603050405020304" pitchFamily="18" charset="0"/>
                <a:cs typeface="Times New Roman" panose="02020603050405020304" pitchFamily="18" charset="0"/>
              </a:rPr>
              <a:t>biết</a:t>
            </a:r>
            <a:r>
              <a:rPr lang="en-US" altLang="en-US" sz="3300" b="1" dirty="0">
                <a:latin typeface="Times New Roman" panose="02020603050405020304" pitchFamily="18" charset="0"/>
                <a:cs typeface="Times New Roman" panose="02020603050405020304" pitchFamily="18" charset="0"/>
              </a:rPr>
              <a:t> ?</a:t>
            </a:r>
          </a:p>
        </p:txBody>
      </p:sp>
      <p:pic>
        <p:nvPicPr>
          <p:cNvPr id="63"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596996" y="4789420"/>
            <a:ext cx="365522" cy="365522"/>
          </a:xfrm>
          <a:prstGeom prst="rect">
            <a:avLst/>
          </a:prstGeom>
        </p:spPr>
      </p:pic>
      <p:sp>
        <p:nvSpPr>
          <p:cNvPr id="45" name="TextBox 44"/>
          <p:cNvSpPr txBox="1"/>
          <p:nvPr/>
        </p:nvSpPr>
        <p:spPr>
          <a:xfrm>
            <a:off x="1251858" y="2517407"/>
            <a:ext cx="6874023" cy="923330"/>
          </a:xfrm>
          <a:prstGeom prst="rect">
            <a:avLst/>
          </a:prstGeom>
          <a:noFill/>
        </p:spPr>
        <p:txBody>
          <a:bodyPr wrap="square" rtlCol="0">
            <a:spAutoFit/>
          </a:bodyPr>
          <a:lstStyle/>
          <a:p>
            <a:pPr algn="just">
              <a:spcBef>
                <a:spcPct val="0"/>
              </a:spcBef>
              <a:defRPr/>
            </a:pPr>
            <a:r>
              <a:rPr lang="en-US" altLang="en-US" sz="2700" b="1" dirty="0" err="1">
                <a:latin typeface="Times New Roman" panose="02020603050405020304" pitchFamily="18" charset="0"/>
              </a:rPr>
              <a:t>Vì</a:t>
            </a:r>
            <a:r>
              <a:rPr lang="en-US" altLang="en-US" sz="2700" b="1" dirty="0">
                <a:latin typeface="Times New Roman" panose="02020603050405020304" pitchFamily="18" charset="0"/>
              </a:rPr>
              <a:t> Thu </a:t>
            </a:r>
            <a:r>
              <a:rPr lang="en-US" altLang="en-US" sz="2700" b="1" dirty="0" err="1">
                <a:latin typeface="Times New Roman" panose="02020603050405020304" pitchFamily="18" charset="0"/>
              </a:rPr>
              <a:t>muốn</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Hằng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công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nhận</a:t>
            </a:r>
            <a:r>
              <a:rPr lang="en-US" altLang="en-US" sz="2700" b="1" dirty="0">
                <a:latin typeface="Times New Roman" panose="02020603050405020304" pitchFamily="18" charset="0"/>
              </a:rPr>
              <a:t> ban </a:t>
            </a:r>
            <a:r>
              <a:rPr lang="en-US" altLang="en-US" sz="2700" b="1" dirty="0" err="1">
                <a:latin typeface="Times New Roman" panose="02020603050405020304" pitchFamily="18" charset="0"/>
              </a:rPr>
              <a:t>công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nhà</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mình</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cũng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là</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vườn</a:t>
            </a:r>
            <a:r>
              <a:rPr lang="en-US" altLang="en-US" sz="2700" b="1" dirty="0">
                <a:latin typeface="Times New Roman" panose="02020603050405020304" pitchFamily="18" charset="0"/>
              </a:rPr>
              <a:t>. </a:t>
            </a:r>
          </a:p>
        </p:txBody>
      </p:sp>
      <p:sp>
        <p:nvSpPr>
          <p:cNvPr id="54" name="TextBox 53"/>
          <p:cNvSpPr txBox="1"/>
          <p:nvPr/>
        </p:nvSpPr>
        <p:spPr>
          <a:xfrm>
            <a:off x="749903" y="3821698"/>
            <a:ext cx="7056359" cy="923330"/>
          </a:xfrm>
          <a:prstGeom prst="rect">
            <a:avLst/>
          </a:prstGeom>
          <a:solidFill>
            <a:srgbClr val="FFFF00"/>
          </a:solidFill>
        </p:spPr>
        <p:txBody>
          <a:bodyPr wrap="square" rtlCol="0">
            <a:spAutoFit/>
          </a:bodyPr>
          <a:lstStyle/>
          <a:p>
            <a:pPr algn="just">
              <a:spcBef>
                <a:spcPct val="0"/>
              </a:spcBef>
              <a:defRPr/>
            </a:pP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Vì</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Hằng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nghĩ</a:t>
            </a:r>
            <a:r>
              <a:rPr lang="en-US" altLang="en-US" sz="2700" b="1" dirty="0">
                <a:latin typeface="Times New Roman" panose="02020603050405020304" pitchFamily="18" charset="0"/>
              </a:rPr>
              <a:t> ban </a:t>
            </a:r>
            <a:r>
              <a:rPr lang="en-US" altLang="en-US" sz="2700" b="1" dirty="0" err="1">
                <a:latin typeface="Times New Roman" panose="02020603050405020304" pitchFamily="18" charset="0"/>
              </a:rPr>
              <a:t>công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nhà</a:t>
            </a:r>
            <a:r>
              <a:rPr lang="en-US" altLang="en-US" sz="2700" b="1" dirty="0">
                <a:latin typeface="Times New Roman" panose="02020603050405020304" pitchFamily="18" charset="0"/>
              </a:rPr>
              <a:t> Thu </a:t>
            </a:r>
            <a:r>
              <a:rPr lang="en-US" altLang="en-US" sz="2700" b="1" dirty="0" err="1">
                <a:latin typeface="Times New Roman" panose="02020603050405020304" pitchFamily="18" charset="0"/>
              </a:rPr>
              <a:t>không</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phải</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là</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vườn</a:t>
            </a:r>
            <a:r>
              <a:rPr lang="en-US" altLang="en-US" sz="2700" b="1" dirty="0">
                <a:latin typeface="Times New Roman" panose="02020603050405020304" pitchFamily="18" charset="0"/>
              </a:rPr>
              <a:t>.</a:t>
            </a:r>
          </a:p>
        </p:txBody>
      </p:sp>
      <p:grpSp>
        <p:nvGrpSpPr>
          <p:cNvPr id="38" name="Group 37"/>
          <p:cNvGrpSpPr/>
          <p:nvPr/>
        </p:nvGrpSpPr>
        <p:grpSpPr>
          <a:xfrm>
            <a:off x="656320" y="1206083"/>
            <a:ext cx="7988102" cy="870867"/>
            <a:chOff x="3323770" y="4934859"/>
            <a:chExt cx="14081867" cy="769257"/>
          </a:xfrm>
          <a:solidFill>
            <a:schemeClr val="accent6">
              <a:lumMod val="40000"/>
              <a:lumOff val="60000"/>
            </a:schemeClr>
          </a:solidFill>
          <a:effectLst>
            <a:outerShdw blurRad="279400" dist="38100" dir="5400000" sx="103000" sy="103000" algn="tl" rotWithShape="0">
              <a:prstClr val="black">
                <a:alpha val="32000"/>
              </a:prstClr>
            </a:outerShdw>
          </a:effectLst>
        </p:grpSpPr>
        <p:sp>
          <p:nvSpPr>
            <p:cNvPr id="39" name="Rectangle 38"/>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40" name="Right Triangle 39"/>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64" name="TextBox 63"/>
          <p:cNvSpPr txBox="1"/>
          <p:nvPr/>
        </p:nvSpPr>
        <p:spPr>
          <a:xfrm>
            <a:off x="1434031" y="1388566"/>
            <a:ext cx="6910037" cy="507831"/>
          </a:xfrm>
          <a:prstGeom prst="rect">
            <a:avLst/>
          </a:prstGeom>
          <a:noFill/>
        </p:spPr>
        <p:txBody>
          <a:bodyPr wrap="square" rtlCol="0">
            <a:spAutoFit/>
          </a:bodyPr>
          <a:lstStyle/>
          <a:p>
            <a:r>
              <a:rPr lang="en-US" altLang="en-US" sz="2700" b="1" dirty="0" err="1">
                <a:latin typeface="Times New Roman" panose="02020603050405020304" pitchFamily="18" charset="0"/>
              </a:rPr>
              <a:t>Vì</a:t>
            </a:r>
            <a:r>
              <a:rPr lang="en-US" altLang="en-US" sz="2700" b="1" dirty="0">
                <a:latin typeface="Times New Roman" panose="02020603050405020304" pitchFamily="18" charset="0"/>
              </a:rPr>
              <a:t> Thu </a:t>
            </a:r>
            <a:r>
              <a:rPr lang="en-US" altLang="en-US" sz="2700" b="1" dirty="0" err="1">
                <a:latin typeface="Times New Roman" panose="02020603050405020304" pitchFamily="18" charset="0"/>
              </a:rPr>
              <a:t>muốn</a:t>
            </a:r>
            <a:r>
              <a:rPr lang="en-US" altLang="en-US" sz="2700" b="1" dirty="0">
                <a:latin typeface="Times New Roman" panose="02020603050405020304" pitchFamily="18" charset="0"/>
              </a:rPr>
              <a:t> chia </a:t>
            </a:r>
            <a:r>
              <a:rPr lang="en-US" altLang="en-US" sz="2700" b="1" dirty="0" err="1">
                <a:latin typeface="Times New Roman" panose="02020603050405020304" pitchFamily="18" charset="0"/>
              </a:rPr>
              <a:t>sẻ</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niềm</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vui</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với</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bạn</a:t>
            </a:r>
            <a:r>
              <a:rPr lang="it-IT" sz="2700" b="1" dirty="0">
                <a:latin typeface="Times New Roman" pitchFamily="18" charset="0"/>
                <a:cs typeface="Times New Roman" pitchFamily="18" charset="0"/>
              </a:rPr>
              <a:t>.</a:t>
            </a:r>
            <a:endParaRPr lang="en-US" sz="2700" b="1" dirty="0">
              <a:latin typeface="Times New Roman" pitchFamily="18" charset="0"/>
              <a:cs typeface="Times New Roman" pitchFamily="18" charset="0"/>
            </a:endParaRPr>
          </a:p>
        </p:txBody>
      </p:sp>
      <p:sp>
        <p:nvSpPr>
          <p:cNvPr id="33" name="Rectangle 32"/>
          <p:cNvSpPr/>
          <p:nvPr/>
        </p:nvSpPr>
        <p:spPr>
          <a:xfrm>
            <a:off x="780093" y="1254572"/>
            <a:ext cx="707168" cy="715581"/>
          </a:xfrm>
          <a:prstGeom prst="rect">
            <a:avLst/>
          </a:prstGeom>
        </p:spPr>
        <p:txBody>
          <a:bodyPr wrap="square">
            <a:spAutoFit/>
          </a:bodyPr>
          <a:lstStyle/>
          <a:p>
            <a:r>
              <a:rPr lang="en-US" sz="4050" b="1" dirty="0" smtClean="0">
                <a:solidFill>
                  <a:schemeClr val="tx1"/>
                </a:solidFill>
                <a:latin typeface="Times New Roman" pitchFamily="18" charset="0"/>
                <a:cs typeface="Times New Roman" pitchFamily="18" charset="0"/>
              </a:rPr>
              <a:t>A.</a:t>
            </a:r>
            <a:endParaRPr lang="en-US" sz="4050" b="1" dirty="0">
              <a:solidFill>
                <a:schemeClr val="tx1"/>
              </a:solidFill>
              <a:latin typeface="Times New Roman" pitchFamily="18" charset="0"/>
              <a:cs typeface="Times New Roman" pitchFamily="18" charset="0"/>
            </a:endParaRPr>
          </a:p>
        </p:txBody>
      </p:sp>
      <p:sp>
        <p:nvSpPr>
          <p:cNvPr id="34" name="Rectangle 33"/>
          <p:cNvSpPr/>
          <p:nvPr/>
        </p:nvSpPr>
        <p:spPr>
          <a:xfrm>
            <a:off x="528251" y="2678579"/>
            <a:ext cx="707168" cy="715581"/>
          </a:xfrm>
          <a:prstGeom prst="rect">
            <a:avLst/>
          </a:prstGeom>
        </p:spPr>
        <p:txBody>
          <a:bodyPr wrap="square">
            <a:spAutoFit/>
          </a:bodyPr>
          <a:lstStyle/>
          <a:p>
            <a:r>
              <a:rPr lang="en-US" sz="4050" b="1" dirty="0">
                <a:solidFill>
                  <a:schemeClr val="tx1"/>
                </a:solidFill>
                <a:latin typeface="Times New Roman" pitchFamily="18" charset="0"/>
                <a:cs typeface="Times New Roman" pitchFamily="18" charset="0"/>
              </a:rPr>
              <a:t>B</a:t>
            </a:r>
            <a:r>
              <a:rPr lang="en-US" sz="4050" b="1" dirty="0" smtClean="0">
                <a:solidFill>
                  <a:schemeClr val="tx1"/>
                </a:solidFill>
                <a:latin typeface="Times New Roman" pitchFamily="18" charset="0"/>
                <a:cs typeface="Times New Roman" pitchFamily="18" charset="0"/>
              </a:rPr>
              <a:t>.</a:t>
            </a:r>
            <a:endParaRPr lang="en-US" sz="4050" b="1" dirty="0">
              <a:solidFill>
                <a:schemeClr val="tx1"/>
              </a:solidFill>
              <a:latin typeface="Times New Roman" pitchFamily="18" charset="0"/>
              <a:cs typeface="Times New Roman" pitchFamily="18" charset="0"/>
            </a:endParaRPr>
          </a:p>
        </p:txBody>
      </p:sp>
      <p:sp>
        <p:nvSpPr>
          <p:cNvPr id="35" name="Rectangle 34"/>
          <p:cNvSpPr/>
          <p:nvPr/>
        </p:nvSpPr>
        <p:spPr>
          <a:xfrm>
            <a:off x="116586" y="3910716"/>
            <a:ext cx="707168" cy="715581"/>
          </a:xfrm>
          <a:prstGeom prst="rect">
            <a:avLst/>
          </a:prstGeom>
        </p:spPr>
        <p:txBody>
          <a:bodyPr wrap="square">
            <a:spAutoFit/>
          </a:bodyPr>
          <a:lstStyle/>
          <a:p>
            <a:r>
              <a:rPr lang="en-US" sz="4050" b="1" dirty="0">
                <a:solidFill>
                  <a:schemeClr val="tx1"/>
                </a:solidFill>
                <a:latin typeface="Times New Roman" pitchFamily="18" charset="0"/>
                <a:cs typeface="Times New Roman" pitchFamily="18" charset="0"/>
              </a:rPr>
              <a:t>C</a:t>
            </a:r>
            <a:r>
              <a:rPr lang="en-US" sz="4050" b="1" dirty="0" smtClean="0">
                <a:solidFill>
                  <a:schemeClr val="tx1"/>
                </a:solidFill>
                <a:latin typeface="Times New Roman" pitchFamily="18" charset="0"/>
                <a:cs typeface="Times New Roman" pitchFamily="18" charset="0"/>
              </a:rPr>
              <a:t>.</a:t>
            </a:r>
            <a:endParaRPr lang="en-US" sz="4050" b="1" dirty="0">
              <a:solidFill>
                <a:schemeClr val="tx1"/>
              </a:solidFill>
              <a:latin typeface="Times New Roman" pitchFamily="18" charset="0"/>
              <a:cs typeface="Times New Roman" pitchFamily="18" charset="0"/>
            </a:endParaRPr>
          </a:p>
        </p:txBody>
      </p:sp>
      <p:sp>
        <p:nvSpPr>
          <p:cNvPr id="36" name="Oval 35"/>
          <p:cNvSpPr/>
          <p:nvPr/>
        </p:nvSpPr>
        <p:spPr>
          <a:xfrm>
            <a:off x="508912" y="2751684"/>
            <a:ext cx="617220" cy="617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pic>
        <p:nvPicPr>
          <p:cNvPr id="37"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788499" y="2752461"/>
            <a:ext cx="365522" cy="365522"/>
          </a:xfrm>
          <a:prstGeom prst="rect">
            <a:avLst/>
          </a:prstGeom>
        </p:spPr>
      </p:pic>
    </p:spTree>
    <p:extLst>
      <p:ext uri="{BB962C8B-B14F-4D97-AF65-F5344CB8AC3E}">
        <p14:creationId xmlns:p14="http://schemas.microsoft.com/office/powerpoint/2010/main" val="205604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camera.wav"/>
                                        </p:tgtEl>
                                      </p:cMediaNode>
                                    </p:audio>
                                  </p:subTnLst>
                                </p:cTn>
                              </p:par>
                            </p:childTnLst>
                          </p:cTn>
                        </p:par>
                        <p:par>
                          <p:cTn id="39" fill="hold">
                            <p:stCondLst>
                              <p:cond delay="0"/>
                            </p:stCondLst>
                            <p:childTnLst>
                              <p:par>
                                <p:cTn id="40" presetID="1" presetClass="exit" presetSubtype="0" fill="hold" grpId="0" nodeType="afterEffect">
                                  <p:stCondLst>
                                    <p:cond delay="1000"/>
                                  </p:stCondLst>
                                  <p:childTnLst>
                                    <p:set>
                                      <p:cBhvr>
                                        <p:cTn id="41"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mera.wav"/>
                                        </p:tgtEl>
                                      </p:cMediaNode>
                                    </p:audio>
                                  </p:subTnLst>
                                </p:cTn>
                              </p:par>
                            </p:childTnLst>
                          </p:cTn>
                        </p:par>
                        <p:par>
                          <p:cTn id="42" fill="hold">
                            <p:stCondLst>
                              <p:cond delay="1000"/>
                            </p:stCondLst>
                            <p:childTnLst>
                              <p:par>
                                <p:cTn id="43" presetID="1" presetClass="exit" presetSubtype="0" fill="hold" grpId="0" nodeType="afterEffect">
                                  <p:stCondLst>
                                    <p:cond delay="1000"/>
                                  </p:stCondLst>
                                  <p:childTnLst>
                                    <p:set>
                                      <p:cBhvr>
                                        <p:cTn id="44"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5" fill="hold">
                            <p:stCondLst>
                              <p:cond delay="2000"/>
                            </p:stCondLst>
                            <p:childTnLst>
                              <p:par>
                                <p:cTn id="46" presetID="1" presetClass="exit" presetSubtype="0" fill="hold" grpId="0" nodeType="afterEffect">
                                  <p:stCondLst>
                                    <p:cond delay="1000"/>
                                  </p:stCondLst>
                                  <p:childTnLst>
                                    <p:set>
                                      <p:cBhvr>
                                        <p:cTn id="47"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8" fill="hold">
                            <p:stCondLst>
                              <p:cond delay="3000"/>
                            </p:stCondLst>
                            <p:childTnLst>
                              <p:par>
                                <p:cTn id="49" presetID="1" presetClass="exit" presetSubtype="0" fill="hold" grpId="0" nodeType="afterEffect">
                                  <p:stCondLst>
                                    <p:cond delay="1000"/>
                                  </p:stCondLst>
                                  <p:childTnLst>
                                    <p:set>
                                      <p:cBhvr>
                                        <p:cTn id="50"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amera.wav"/>
                                        </p:tgtEl>
                                      </p:cMediaNode>
                                    </p:audio>
                                  </p:subTnLst>
                                </p:cTn>
                              </p:par>
                            </p:childTnLst>
                          </p:cTn>
                        </p:par>
                        <p:par>
                          <p:cTn id="51" fill="hold">
                            <p:stCondLst>
                              <p:cond delay="4000"/>
                            </p:stCondLst>
                            <p:childTnLst>
                              <p:par>
                                <p:cTn id="52" presetID="1" presetClass="exit" presetSubtype="0" fill="hold" grpId="0" nodeType="afterEffect">
                                  <p:stCondLst>
                                    <p:cond delay="1000"/>
                                  </p:stCondLst>
                                  <p:childTnLst>
                                    <p:set>
                                      <p:cBhvr>
                                        <p:cTn id="53"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6" name="explode.wav"/>
                                        </p:tgtEl>
                                      </p:cMediaNode>
                                    </p:audio>
                                  </p:subTnLst>
                                </p:cTn>
                              </p:par>
                            </p:childTnLst>
                          </p:cTn>
                        </p:par>
                      </p:childTnLst>
                    </p:cTn>
                  </p:par>
                  <p:par>
                    <p:cTn id="54" fill="hold">
                      <p:stCondLst>
                        <p:cond delay="indefinite"/>
                      </p:stCondLst>
                      <p:childTnLst>
                        <p:par>
                          <p:cTn id="55" fill="hold">
                            <p:stCondLst>
                              <p:cond delay="0"/>
                            </p:stCondLst>
                            <p:childTnLst>
                              <p:par>
                                <p:cTn id="56" presetID="3" presetClass="emph" presetSubtype="2" fill="hold" grpId="1" nodeType="clickEffect">
                                  <p:stCondLst>
                                    <p:cond delay="0"/>
                                  </p:stCondLst>
                                  <p:childTnLst>
                                    <p:animClr clrSpc="rgb" dir="cw">
                                      <p:cBhvr override="childStyle">
                                        <p:cTn id="57" dur="2000" fill="hold"/>
                                        <p:tgtEl>
                                          <p:spTgt spid="45"/>
                                        </p:tgtEl>
                                        <p:attrNameLst>
                                          <p:attrName>style.color</p:attrName>
                                        </p:attrNameLst>
                                      </p:cBhvr>
                                      <p:to>
                                        <a:srgbClr val="FD0F0F"/>
                                      </p:to>
                                    </p:animClr>
                                  </p:childTnLst>
                                  <p:subTnLst>
                                    <p:audio>
                                      <p:cMediaNode>
                                        <p:cTn display="0" masterRel="sameClick">
                                          <p:stCondLst>
                                            <p:cond evt="begin" delay="0">
                                              <p:tn val="56"/>
                                            </p:cond>
                                          </p:stCondLst>
                                          <p:endCondLst>
                                            <p:cond evt="onStopAudio" delay="0">
                                              <p:tgtEl>
                                                <p:sldTgt/>
                                              </p:tgtEl>
                                            </p:cond>
                                          </p:endCondLst>
                                        </p:cTn>
                                        <p:tgtEl>
                                          <p:sndTgt r:embed="rId7" name="applause.wav"/>
                                        </p:tgtEl>
                                      </p:cMediaNode>
                                    </p:audio>
                                  </p:subTnLst>
                                </p:cTn>
                              </p:par>
                              <p:par>
                                <p:cTn id="58" presetID="1"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63"/>
                </p:tgtEl>
              </p:cMediaNode>
            </p:audio>
            <p:audio>
              <p:cMediaNode vol="80000">
                <p:cTn id="61" fill="hold" display="0">
                  <p:stCondLst>
                    <p:cond delay="indefinite"/>
                  </p:stCondLst>
                  <p:endCondLst>
                    <p:cond evt="onStopAudio" delay="0">
                      <p:tgtEl>
                        <p:sldTgt/>
                      </p:tgtEl>
                    </p:cond>
                  </p:endCondLst>
                </p:cTn>
                <p:tgtEl>
                  <p:spTgt spid="37"/>
                </p:tgtEl>
              </p:cMediaNode>
            </p:audio>
          </p:childTnLst>
        </p:cTn>
      </p:par>
    </p:tnLst>
    <p:bldLst>
      <p:bldP spid="47" grpId="0"/>
      <p:bldP spid="43" grpId="0" animBg="1"/>
      <p:bldP spid="44" grpId="0" animBg="1"/>
      <p:bldP spid="46" grpId="0" animBg="1"/>
      <p:bldP spid="48" grpId="0" animBg="1"/>
      <p:bldP spid="49" grpId="0" animBg="1"/>
      <p:bldP spid="50" grpId="0" animBg="1"/>
      <p:bldP spid="45" grpId="0"/>
      <p:bldP spid="45" grpId="1"/>
      <p:bldP spid="54" grpId="0" animBg="1"/>
      <p:bldP spid="64" grpId="0"/>
      <p:bldP spid="33" grpId="0"/>
      <p:bldP spid="34" grpId="0"/>
      <p:bldP spid="35" grpId="0"/>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16586" y="57330"/>
            <a:ext cx="9374791" cy="715581"/>
          </a:xfrm>
          <a:prstGeom prst="rect">
            <a:avLst/>
          </a:prstGeom>
          <a:noFill/>
        </p:spPr>
        <p:txBody>
          <a:bodyPr wrap="square" rtlCol="0">
            <a:spAutoFit/>
          </a:bodyPr>
          <a:lstStyle/>
          <a:p>
            <a:r>
              <a:rPr lang="en-US" sz="4050" b="1" dirty="0">
                <a:latin typeface="Times New Roman" pitchFamily="18" charset="0"/>
                <a:cs typeface="Times New Roman" pitchFamily="18" charset="0"/>
              </a:rPr>
              <a:t>             </a:t>
            </a:r>
          </a:p>
        </p:txBody>
      </p:sp>
      <p:grpSp>
        <p:nvGrpSpPr>
          <p:cNvPr id="17" name="Group 16"/>
          <p:cNvGrpSpPr/>
          <p:nvPr/>
        </p:nvGrpSpPr>
        <p:grpSpPr>
          <a:xfrm>
            <a:off x="221504" y="966872"/>
            <a:ext cx="8092830" cy="937404"/>
            <a:chOff x="3323770" y="4934859"/>
            <a:chExt cx="14081867" cy="769257"/>
          </a:xfrm>
          <a:solidFill>
            <a:schemeClr val="accent2">
              <a:lumMod val="20000"/>
              <a:lumOff val="80000"/>
            </a:schemeClr>
          </a:solidFill>
          <a:effectLst>
            <a:outerShdw blurRad="279400" dist="38100" dir="5400000" sx="103000" sy="103000" algn="tl" rotWithShape="0">
              <a:prstClr val="black">
                <a:alpha val="32000"/>
              </a:prstClr>
            </a:outerShdw>
          </a:effectLst>
        </p:grpSpPr>
        <p:sp>
          <p:nvSpPr>
            <p:cNvPr id="4" name="Rectangle 3"/>
            <p:cNvSpPr/>
            <p:nvPr/>
          </p:nvSpPr>
          <p:spPr>
            <a:xfrm rot="5400000">
              <a:off x="9598342" y="-1339713"/>
              <a:ext cx="769257" cy="133184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6" name="Right Triangle 5"/>
            <p:cNvSpPr/>
            <p:nvPr/>
          </p:nvSpPr>
          <p:spPr>
            <a:xfrm flipV="1">
              <a:off x="16636377" y="4934859"/>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grpSp>
        <p:nvGrpSpPr>
          <p:cNvPr id="19" name="Group 18"/>
          <p:cNvGrpSpPr/>
          <p:nvPr/>
        </p:nvGrpSpPr>
        <p:grpSpPr>
          <a:xfrm>
            <a:off x="125776" y="3659122"/>
            <a:ext cx="8468930" cy="868248"/>
            <a:chOff x="5631545" y="3668482"/>
            <a:chExt cx="12547073" cy="774957"/>
          </a:xfrm>
          <a:solidFill>
            <a:srgbClr val="FFFF00"/>
          </a:solidFill>
          <a:effectLst>
            <a:outerShdw blurRad="279400" dist="38100" dir="5400000" sx="103000" sy="103000" algn="tl" rotWithShape="0">
              <a:prstClr val="black">
                <a:alpha val="32000"/>
              </a:prstClr>
            </a:outerShdw>
          </a:effectLst>
        </p:grpSpPr>
        <p:sp>
          <p:nvSpPr>
            <p:cNvPr id="9" name="Rectangle 8"/>
            <p:cNvSpPr/>
            <p:nvPr/>
          </p:nvSpPr>
          <p:spPr>
            <a:xfrm rot="5400000">
              <a:off x="11135823" y="-1835796"/>
              <a:ext cx="769257" cy="117778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10" name="Right Triangle 9"/>
            <p:cNvSpPr/>
            <p:nvPr/>
          </p:nvSpPr>
          <p:spPr>
            <a:xfrm flipV="1">
              <a:off x="17409358" y="3674182"/>
              <a:ext cx="769260" cy="76925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56" name="Rectangle 55"/>
          <p:cNvSpPr/>
          <p:nvPr/>
        </p:nvSpPr>
        <p:spPr>
          <a:xfrm>
            <a:off x="3269086" y="1905283"/>
            <a:ext cx="5534422" cy="715581"/>
          </a:xfrm>
          <a:prstGeom prst="rect">
            <a:avLst/>
          </a:prstGeom>
        </p:spPr>
        <p:txBody>
          <a:bodyPr wrap="square">
            <a:spAutoFit/>
          </a:bodyPr>
          <a:lstStyle/>
          <a:p>
            <a:pPr lvl="0"/>
            <a:r>
              <a:rPr lang="en-US" sz="4050" b="1" dirty="0">
                <a:latin typeface="Times New Roman" pitchFamily="18" charset="0"/>
                <a:cs typeface="Times New Roman" pitchFamily="18" charset="0"/>
              </a:rPr>
              <a:t>       </a:t>
            </a:r>
          </a:p>
        </p:txBody>
      </p:sp>
      <p:grpSp>
        <p:nvGrpSpPr>
          <p:cNvPr id="33" name="Group 32"/>
          <p:cNvGrpSpPr/>
          <p:nvPr/>
        </p:nvGrpSpPr>
        <p:grpSpPr>
          <a:xfrm>
            <a:off x="149526" y="2298058"/>
            <a:ext cx="8653982" cy="1022414"/>
            <a:chOff x="5631545" y="3668482"/>
            <a:chExt cx="12547073" cy="774957"/>
          </a:xfrm>
          <a:solidFill>
            <a:schemeClr val="bg1">
              <a:lumMod val="65000"/>
            </a:schemeClr>
          </a:solidFill>
          <a:effectLst>
            <a:outerShdw blurRad="279400" dist="38100" dir="5400000" sx="103000" sy="103000" algn="tl" rotWithShape="0">
              <a:prstClr val="black">
                <a:alpha val="32000"/>
              </a:prstClr>
            </a:outerShdw>
          </a:effectLst>
        </p:grpSpPr>
        <p:sp>
          <p:nvSpPr>
            <p:cNvPr id="34" name="Rectangle 33"/>
            <p:cNvSpPr/>
            <p:nvPr/>
          </p:nvSpPr>
          <p:spPr>
            <a:xfrm rot="5400000">
              <a:off x="11135823" y="-1835796"/>
              <a:ext cx="769257" cy="1177781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
          <p:nvSpPr>
            <p:cNvPr id="35" name="Right Triangle 34"/>
            <p:cNvSpPr/>
            <p:nvPr/>
          </p:nvSpPr>
          <p:spPr>
            <a:xfrm flipV="1">
              <a:off x="17409358" y="3674182"/>
              <a:ext cx="769260" cy="769257"/>
            </a:xfrm>
            <a:prstGeom prst="r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grpSp>
      <p:sp>
        <p:nvSpPr>
          <p:cNvPr id="43" name="Oval 3"/>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00</a:t>
            </a:r>
          </a:p>
        </p:txBody>
      </p:sp>
      <p:sp>
        <p:nvSpPr>
          <p:cNvPr id="44" name="Oval 4"/>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01</a:t>
            </a:r>
          </a:p>
        </p:txBody>
      </p:sp>
      <p:sp>
        <p:nvSpPr>
          <p:cNvPr id="46" name="Oval 5"/>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02</a:t>
            </a:r>
          </a:p>
        </p:txBody>
      </p:sp>
      <p:sp>
        <p:nvSpPr>
          <p:cNvPr id="48" name="Oval 6"/>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03</a:t>
            </a:r>
          </a:p>
        </p:txBody>
      </p:sp>
      <p:sp>
        <p:nvSpPr>
          <p:cNvPr id="49" name="Oval 7"/>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04</a:t>
            </a:r>
          </a:p>
        </p:txBody>
      </p:sp>
      <p:sp>
        <p:nvSpPr>
          <p:cNvPr id="50" name="Oval 8"/>
          <p:cNvSpPr>
            <a:spLocks noChangeArrowheads="1"/>
          </p:cNvSpPr>
          <p:nvPr/>
        </p:nvSpPr>
        <p:spPr bwMode="auto">
          <a:xfrm>
            <a:off x="8228587" y="3830368"/>
            <a:ext cx="827532" cy="876278"/>
          </a:xfrm>
          <a:prstGeom prst="ellipse">
            <a:avLst/>
          </a:prstGeom>
          <a:solidFill>
            <a:srgbClr val="CCFFCC"/>
          </a:solidFill>
          <a:ln w="50800">
            <a:solidFill>
              <a:srgbClr val="993300"/>
            </a:solidFill>
            <a:round/>
            <a:headEnd/>
            <a:tailEnd/>
          </a:ln>
          <a:effectLst/>
        </p:spPr>
        <p:txBody>
          <a:bodyPr wrap="none" anchor="ctr"/>
          <a:lstStyle/>
          <a:p>
            <a:pPr algn="ctr"/>
            <a:r>
              <a:rPr lang="en-US" sz="4500" b="1">
                <a:solidFill>
                  <a:srgbClr val="FF0000"/>
                </a:solidFill>
                <a:latin typeface="Times New Roman" pitchFamily="18" charset="0"/>
                <a:cs typeface="Times New Roman" pitchFamily="18" charset="0"/>
              </a:rPr>
              <a:t>05</a:t>
            </a:r>
          </a:p>
        </p:txBody>
      </p:sp>
      <p:sp>
        <p:nvSpPr>
          <p:cNvPr id="3" name="TextBox 2"/>
          <p:cNvSpPr txBox="1"/>
          <p:nvPr/>
        </p:nvSpPr>
        <p:spPr>
          <a:xfrm>
            <a:off x="0" y="54864"/>
            <a:ext cx="9144000" cy="600164"/>
          </a:xfrm>
          <a:prstGeom prst="rect">
            <a:avLst/>
          </a:prstGeom>
          <a:solidFill>
            <a:schemeClr val="bg1"/>
          </a:solidFill>
        </p:spPr>
        <p:txBody>
          <a:bodyPr wrap="square" rtlCol="0">
            <a:spAutoFit/>
          </a:bodyPr>
          <a:lstStyle/>
          <a:p>
            <a:pPr>
              <a:spcBef>
                <a:spcPct val="50000"/>
              </a:spcBef>
            </a:pPr>
            <a:r>
              <a:rPr lang="en-US" sz="3300" b="1" dirty="0" err="1">
                <a:solidFill>
                  <a:srgbClr val="FF0000"/>
                </a:solidFill>
                <a:latin typeface="Times New Roman" pitchFamily="18" charset="0"/>
                <a:cs typeface="Times New Roman" pitchFamily="18" charset="0"/>
              </a:rPr>
              <a:t>Câu</a:t>
            </a:r>
            <a:r>
              <a:rPr lang="en-US" sz="3300" b="1" dirty="0">
                <a:solidFill>
                  <a:srgbClr val="FF0000"/>
                </a:solidFill>
                <a:latin typeface="Times New Roman" pitchFamily="18" charset="0"/>
                <a:cs typeface="Times New Roman" pitchFamily="18" charset="0"/>
              </a:rPr>
              <a:t> </a:t>
            </a:r>
            <a:r>
              <a:rPr lang="en-US" sz="3300" b="1" dirty="0" smtClean="0">
                <a:solidFill>
                  <a:srgbClr val="FF0000"/>
                </a:solidFill>
                <a:latin typeface="Times New Roman" pitchFamily="18" charset="0"/>
                <a:cs typeface="Times New Roman" pitchFamily="18" charset="0"/>
              </a:rPr>
              <a:t>6: </a:t>
            </a:r>
            <a:r>
              <a:rPr lang="en-US" altLang="en-US" sz="3300" b="1" dirty="0" err="1">
                <a:solidFill>
                  <a:srgbClr val="FF0000"/>
                </a:solidFill>
                <a:latin typeface="Times New Roman" panose="02020603050405020304" pitchFamily="18" charset="0"/>
                <a:cs typeface="Times New Roman" panose="02020603050405020304" pitchFamily="18" charset="0"/>
              </a:rPr>
              <a:t>Em</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hiểu</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Đất</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lành</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chim</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đậu</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là</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thế</a:t>
            </a:r>
            <a:r>
              <a:rPr lang="en-US" altLang="en-US" sz="3300" b="1" dirty="0">
                <a:solidFill>
                  <a:srgbClr val="FF0000"/>
                </a:solidFill>
                <a:latin typeface="Times New Roman" panose="02020603050405020304" pitchFamily="18" charset="0"/>
                <a:cs typeface="Times New Roman" panose="02020603050405020304" pitchFamily="18" charset="0"/>
              </a:rPr>
              <a:t> </a:t>
            </a:r>
            <a:r>
              <a:rPr lang="en-US" altLang="en-US" sz="3300" b="1" dirty="0" err="1">
                <a:solidFill>
                  <a:srgbClr val="FF0000"/>
                </a:solidFill>
                <a:latin typeface="Times New Roman" panose="02020603050405020304" pitchFamily="18" charset="0"/>
                <a:cs typeface="Times New Roman" panose="02020603050405020304" pitchFamily="18" charset="0"/>
              </a:rPr>
              <a:t>nào</a:t>
            </a:r>
            <a:r>
              <a:rPr lang="en-US" altLang="en-US" sz="3300" b="1" dirty="0">
                <a:solidFill>
                  <a:srgbClr val="FF0000"/>
                </a:solidFill>
                <a:latin typeface="Times New Roman" panose="02020603050405020304" pitchFamily="18" charset="0"/>
                <a:cs typeface="Times New Roman" panose="02020603050405020304" pitchFamily="18" charset="0"/>
              </a:rPr>
              <a:t> ?</a:t>
            </a:r>
          </a:p>
        </p:txBody>
      </p:sp>
      <p:pic>
        <p:nvPicPr>
          <p:cNvPr id="63" name="Bat dau cau hoi.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642353" y="877664"/>
            <a:ext cx="365522" cy="365522"/>
          </a:xfrm>
          <a:prstGeom prst="rect">
            <a:avLst/>
          </a:prstGeom>
        </p:spPr>
      </p:pic>
      <p:sp>
        <p:nvSpPr>
          <p:cNvPr id="45" name="TextBox 44"/>
          <p:cNvSpPr txBox="1"/>
          <p:nvPr/>
        </p:nvSpPr>
        <p:spPr>
          <a:xfrm>
            <a:off x="991498" y="960235"/>
            <a:ext cx="7257685" cy="923330"/>
          </a:xfrm>
          <a:prstGeom prst="rect">
            <a:avLst/>
          </a:prstGeom>
          <a:solidFill>
            <a:schemeClr val="accent2">
              <a:lumMod val="20000"/>
              <a:lumOff val="80000"/>
            </a:schemeClr>
          </a:solidFill>
        </p:spPr>
        <p:txBody>
          <a:bodyPr wrap="square" rtlCol="0">
            <a:spAutoFit/>
          </a:bodyPr>
          <a:lstStyle/>
          <a:p>
            <a:r>
              <a:rPr lang="pt-BR" sz="2700" b="1" dirty="0">
                <a:latin typeface="Times New Roman" panose="02020603050405020304" pitchFamily="18" charset="0"/>
                <a:cs typeface="Times New Roman" panose="02020603050405020304" pitchFamily="18" charset="0"/>
              </a:rPr>
              <a:t>Nơi tốt đẹp thanh bình sẽ có chim về đậu, sẽ có con người đến sinh sống làm ăn.</a:t>
            </a:r>
            <a:endParaRPr lang="en-US" sz="2700" b="1" dirty="0">
              <a:latin typeface="Times New Roman" panose="02020603050405020304" pitchFamily="18" charset="0"/>
              <a:cs typeface="Times New Roman" panose="02020603050405020304" pitchFamily="18" charset="0"/>
            </a:endParaRPr>
          </a:p>
        </p:txBody>
      </p:sp>
      <p:sp>
        <p:nvSpPr>
          <p:cNvPr id="54" name="TextBox 53"/>
          <p:cNvSpPr txBox="1"/>
          <p:nvPr/>
        </p:nvSpPr>
        <p:spPr>
          <a:xfrm>
            <a:off x="970906" y="3839331"/>
            <a:ext cx="6321727" cy="507831"/>
          </a:xfrm>
          <a:prstGeom prst="rect">
            <a:avLst/>
          </a:prstGeom>
          <a:noFill/>
        </p:spPr>
        <p:txBody>
          <a:bodyPr wrap="square" rtlCol="0">
            <a:spAutoFit/>
          </a:bodyPr>
          <a:lstStyle/>
          <a:p>
            <a:r>
              <a:rPr lang="en-US" sz="2700" b="1" dirty="0" err="1">
                <a:latin typeface="Times New Roman" pitchFamily="18" charset="0"/>
                <a:cs typeface="Times New Roman" pitchFamily="18" charset="0"/>
              </a:rPr>
              <a:t>Đất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tốt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chim</a:t>
            </a:r>
            <a:r>
              <a:rPr lang="en-US" sz="2700" b="1" dirty="0">
                <a:latin typeface="Times New Roman" pitchFamily="18" charset="0"/>
                <a:cs typeface="Times New Roman" pitchFamily="18" charset="0"/>
              </a:rPr>
              <a:t> bay </a:t>
            </a:r>
            <a:r>
              <a:rPr lang="en-US" sz="2700" b="1" dirty="0" err="1">
                <a:latin typeface="Times New Roman" pitchFamily="18" charset="0"/>
                <a:cs typeface="Times New Roman" pitchFamily="18" charset="0"/>
              </a:rPr>
              <a:t>đến</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đó</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để</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đậu</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để</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sống</a:t>
            </a:r>
            <a:r>
              <a:rPr lang="en-US" sz="2700" b="1" dirty="0" smtClean="0">
                <a:latin typeface="Times New Roman" pitchFamily="18" charset="0"/>
                <a:cs typeface="Times New Roman" pitchFamily="18" charset="0"/>
              </a:rPr>
              <a:t>.</a:t>
            </a:r>
            <a:endParaRPr lang="en-US" sz="2700" b="1" dirty="0">
              <a:latin typeface="Times New Roman" pitchFamily="18" charset="0"/>
              <a:cs typeface="Times New Roman" pitchFamily="18" charset="0"/>
            </a:endParaRPr>
          </a:p>
        </p:txBody>
      </p:sp>
      <p:sp>
        <p:nvSpPr>
          <p:cNvPr id="55" name="TextBox 54"/>
          <p:cNvSpPr txBox="1"/>
          <p:nvPr/>
        </p:nvSpPr>
        <p:spPr>
          <a:xfrm>
            <a:off x="922753" y="2536090"/>
            <a:ext cx="5986878" cy="507831"/>
          </a:xfrm>
          <a:prstGeom prst="rect">
            <a:avLst/>
          </a:prstGeom>
          <a:noFill/>
        </p:spPr>
        <p:txBody>
          <a:bodyPr wrap="square" rtlCol="0">
            <a:spAutoFit/>
          </a:bodyPr>
          <a:lstStyle/>
          <a:p>
            <a:r>
              <a:rPr lang="en-US" sz="2700" b="1" dirty="0" err="1">
                <a:latin typeface="Times New Roman" pitchFamily="18" charset="0"/>
                <a:cs typeface="Times New Roman" pitchFamily="18" charset="0"/>
              </a:rPr>
              <a:t>Đất</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hiền</a:t>
            </a:r>
            <a:r>
              <a:rPr lang="en-US" sz="2700" b="1" dirty="0" smtClean="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lành</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chim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đến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đậu</a:t>
            </a:r>
            <a:r>
              <a:rPr lang="en-US" sz="2700" b="1" dirty="0">
                <a:latin typeface="Times New Roman" pitchFamily="18" charset="0"/>
                <a:cs typeface="Times New Roman" pitchFamily="18" charset="0"/>
              </a:rPr>
              <a:t>.</a:t>
            </a:r>
          </a:p>
        </p:txBody>
      </p:sp>
      <p:sp>
        <p:nvSpPr>
          <p:cNvPr id="36" name="Rectangle 35"/>
          <p:cNvSpPr/>
          <p:nvPr/>
        </p:nvSpPr>
        <p:spPr>
          <a:xfrm>
            <a:off x="292683" y="988856"/>
            <a:ext cx="707168" cy="715581"/>
          </a:xfrm>
          <a:prstGeom prst="rect">
            <a:avLst/>
          </a:prstGeom>
        </p:spPr>
        <p:txBody>
          <a:bodyPr wrap="square">
            <a:spAutoFit/>
          </a:bodyPr>
          <a:lstStyle/>
          <a:p>
            <a:r>
              <a:rPr lang="en-US" sz="4050" b="1" dirty="0" smtClean="0">
                <a:solidFill>
                  <a:schemeClr val="tx1"/>
                </a:solidFill>
                <a:latin typeface="Times New Roman" pitchFamily="18" charset="0"/>
                <a:cs typeface="Times New Roman" pitchFamily="18" charset="0"/>
              </a:rPr>
              <a:t>A.</a:t>
            </a:r>
            <a:endParaRPr lang="en-US" sz="4050" b="1" dirty="0">
              <a:solidFill>
                <a:schemeClr val="tx1"/>
              </a:solidFill>
              <a:latin typeface="Times New Roman" pitchFamily="18" charset="0"/>
              <a:cs typeface="Times New Roman" pitchFamily="18" charset="0"/>
            </a:endParaRPr>
          </a:p>
        </p:txBody>
      </p:sp>
      <p:sp>
        <p:nvSpPr>
          <p:cNvPr id="37" name="Rectangle 36"/>
          <p:cNvSpPr/>
          <p:nvPr/>
        </p:nvSpPr>
        <p:spPr>
          <a:xfrm>
            <a:off x="215584" y="2432214"/>
            <a:ext cx="707168" cy="715581"/>
          </a:xfrm>
          <a:prstGeom prst="rect">
            <a:avLst/>
          </a:prstGeom>
        </p:spPr>
        <p:txBody>
          <a:bodyPr wrap="square">
            <a:spAutoFit/>
          </a:bodyPr>
          <a:lstStyle/>
          <a:p>
            <a:r>
              <a:rPr lang="en-US" sz="4050" b="1" dirty="0">
                <a:solidFill>
                  <a:schemeClr val="tx1"/>
                </a:solidFill>
                <a:latin typeface="Times New Roman" pitchFamily="18" charset="0"/>
                <a:cs typeface="Times New Roman" pitchFamily="18" charset="0"/>
              </a:rPr>
              <a:t>B</a:t>
            </a:r>
            <a:r>
              <a:rPr lang="en-US" sz="4050" b="1" dirty="0" smtClean="0">
                <a:solidFill>
                  <a:schemeClr val="tx1"/>
                </a:solidFill>
                <a:latin typeface="Times New Roman" pitchFamily="18" charset="0"/>
                <a:cs typeface="Times New Roman" pitchFamily="18" charset="0"/>
              </a:rPr>
              <a:t>.</a:t>
            </a:r>
            <a:endParaRPr lang="en-US" sz="4050" b="1" dirty="0">
              <a:solidFill>
                <a:schemeClr val="tx1"/>
              </a:solidFill>
              <a:latin typeface="Times New Roman" pitchFamily="18" charset="0"/>
              <a:cs typeface="Times New Roman" pitchFamily="18" charset="0"/>
            </a:endParaRPr>
          </a:p>
        </p:txBody>
      </p:sp>
      <p:sp>
        <p:nvSpPr>
          <p:cNvPr id="38" name="Rectangle 37"/>
          <p:cNvSpPr/>
          <p:nvPr/>
        </p:nvSpPr>
        <p:spPr>
          <a:xfrm>
            <a:off x="225900" y="3732262"/>
            <a:ext cx="707168" cy="715581"/>
          </a:xfrm>
          <a:prstGeom prst="rect">
            <a:avLst/>
          </a:prstGeom>
        </p:spPr>
        <p:txBody>
          <a:bodyPr wrap="square">
            <a:spAutoFit/>
          </a:bodyPr>
          <a:lstStyle/>
          <a:p>
            <a:r>
              <a:rPr lang="en-US" sz="4050" b="1" dirty="0">
                <a:solidFill>
                  <a:schemeClr val="tx1"/>
                </a:solidFill>
                <a:latin typeface="Times New Roman" pitchFamily="18" charset="0"/>
                <a:cs typeface="Times New Roman" pitchFamily="18" charset="0"/>
              </a:rPr>
              <a:t>C</a:t>
            </a:r>
            <a:r>
              <a:rPr lang="en-US" sz="4050" b="1" dirty="0" smtClean="0">
                <a:solidFill>
                  <a:schemeClr val="tx1"/>
                </a:solidFill>
                <a:latin typeface="Times New Roman" pitchFamily="18" charset="0"/>
                <a:cs typeface="Times New Roman" pitchFamily="18" charset="0"/>
              </a:rPr>
              <a:t>.</a:t>
            </a:r>
            <a:endParaRPr lang="en-US" sz="4050" b="1" dirty="0">
              <a:solidFill>
                <a:schemeClr val="tx1"/>
              </a:solidFill>
              <a:latin typeface="Times New Roman" pitchFamily="18" charset="0"/>
              <a:cs typeface="Times New Roman" pitchFamily="18" charset="0"/>
            </a:endParaRPr>
          </a:p>
        </p:txBody>
      </p:sp>
      <p:sp>
        <p:nvSpPr>
          <p:cNvPr id="39" name="Oval 38"/>
          <p:cNvSpPr/>
          <p:nvPr/>
        </p:nvSpPr>
        <p:spPr>
          <a:xfrm>
            <a:off x="285394" y="1108990"/>
            <a:ext cx="617220" cy="617221"/>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latin typeface="Times New Roman" pitchFamily="18" charset="0"/>
              <a:cs typeface="Times New Roman" pitchFamily="18" charset="0"/>
            </a:endParaRPr>
          </a:p>
        </p:txBody>
      </p:sp>
    </p:spTree>
    <p:extLst>
      <p:ext uri="{BB962C8B-B14F-4D97-AF65-F5344CB8AC3E}">
        <p14:creationId xmlns:p14="http://schemas.microsoft.com/office/powerpoint/2010/main" val="11308350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0"/>
                                  </p:stCondLst>
                                  <p:iterate type="lt">
                                    <p:tmPct val="0"/>
                                  </p:iterate>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subTnLst>
                                    <p:audio>
                                      <p:cMediaNode vol="100000">
                                        <p:cTn display="0" masterRel="sameClick">
                                          <p:stCondLst>
                                            <p:cond evt="begin" delay="0">
                                              <p:tn val="19"/>
                                            </p:cond>
                                          </p:stCondLst>
                                          <p:endCondLst>
                                            <p:cond evt="onStopAudio" delay="0">
                                              <p:tgtEl>
                                                <p:sldTgt/>
                                              </p:tgtEl>
                                            </p:cond>
                                          </p:endCondLst>
                                        </p:cTn>
                                        <p:tgtEl>
                                          <p:sndTgt r:embed="rId4" name="chimes.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amera.wav"/>
                                        </p:tgtEl>
                                      </p:cMediaNode>
                                    </p:audio>
                                  </p:subTnLst>
                                </p:cTn>
                              </p:par>
                            </p:childTnLst>
                          </p:cTn>
                        </p:par>
                        <p:par>
                          <p:cTn id="43" fill="hold">
                            <p:stCondLst>
                              <p:cond delay="0"/>
                            </p:stCondLst>
                            <p:childTnLst>
                              <p:par>
                                <p:cTn id="44" presetID="1" presetClass="exit" presetSubtype="0" fill="hold" grpId="0" nodeType="afterEffect">
                                  <p:stCondLst>
                                    <p:cond delay="1000"/>
                                  </p:stCondLst>
                                  <p:childTnLst>
                                    <p:set>
                                      <p:cBhvr>
                                        <p:cTn id="45"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camera.wav"/>
                                        </p:tgtEl>
                                      </p:cMediaNode>
                                    </p:audio>
                                  </p:subTnLst>
                                </p:cTn>
                              </p:par>
                            </p:childTnLst>
                          </p:cTn>
                        </p:par>
                        <p:par>
                          <p:cTn id="46" fill="hold">
                            <p:stCondLst>
                              <p:cond delay="1000"/>
                            </p:stCondLst>
                            <p:childTnLst>
                              <p:par>
                                <p:cTn id="47" presetID="1" presetClass="exit" presetSubtype="0" fill="hold" grpId="0" nodeType="afterEffect">
                                  <p:stCondLst>
                                    <p:cond delay="1000"/>
                                  </p:stCondLst>
                                  <p:childTnLst>
                                    <p:set>
                                      <p:cBhvr>
                                        <p:cTn id="48"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5" name="camera.wav"/>
                                        </p:tgtEl>
                                      </p:cMediaNode>
                                    </p:audio>
                                  </p:subTnLst>
                                </p:cTn>
                              </p:par>
                            </p:childTnLst>
                          </p:cTn>
                        </p:par>
                        <p:par>
                          <p:cTn id="49" fill="hold">
                            <p:stCondLst>
                              <p:cond delay="2000"/>
                            </p:stCondLst>
                            <p:childTnLst>
                              <p:par>
                                <p:cTn id="50" presetID="1" presetClass="exit" presetSubtype="0" fill="hold" grpId="0" nodeType="afterEffect">
                                  <p:stCondLst>
                                    <p:cond delay="1000"/>
                                  </p:stCondLst>
                                  <p:childTnLst>
                                    <p:set>
                                      <p:cBhvr>
                                        <p:cTn id="51" dur="1" fill="hold">
                                          <p:stCondLst>
                                            <p:cond delay="0"/>
                                          </p:stCondLst>
                                        </p:cTn>
                                        <p:tgtEl>
                                          <p:spTgt spid="4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camera.wav"/>
                                        </p:tgtEl>
                                      </p:cMediaNode>
                                    </p:audio>
                                  </p:subTnLst>
                                </p:cTn>
                              </p:par>
                            </p:childTnLst>
                          </p:cTn>
                        </p:par>
                        <p:par>
                          <p:cTn id="52" fill="hold">
                            <p:stCondLst>
                              <p:cond delay="3000"/>
                            </p:stCondLst>
                            <p:childTnLst>
                              <p:par>
                                <p:cTn id="53" presetID="1" presetClass="exit" presetSubtype="0" fill="hold" grpId="0" nodeType="afterEffect">
                                  <p:stCondLst>
                                    <p:cond delay="1000"/>
                                  </p:stCondLst>
                                  <p:childTnLst>
                                    <p:set>
                                      <p:cBhvr>
                                        <p:cTn id="54"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5" fill="hold">
                            <p:stCondLst>
                              <p:cond delay="4000"/>
                            </p:stCondLst>
                            <p:childTnLst>
                              <p:par>
                                <p:cTn id="56" presetID="1" presetClass="exit" presetSubtype="0" fill="hold" grpId="0" nodeType="afterEffect">
                                  <p:stCondLst>
                                    <p:cond delay="1000"/>
                                  </p:stCondLst>
                                  <p:childTnLst>
                                    <p:set>
                                      <p:cBhvr>
                                        <p:cTn id="57" dur="1" fill="hold">
                                          <p:stCondLst>
                                            <p:cond delay="0"/>
                                          </p:stCondLst>
                                        </p:cTn>
                                        <p:tgtEl>
                                          <p:spTgt spid="4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6"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3" presetClass="emph" presetSubtype="2" fill="hold" grpId="1" nodeType="clickEffect">
                                  <p:stCondLst>
                                    <p:cond delay="0"/>
                                  </p:stCondLst>
                                  <p:childTnLst>
                                    <p:animClr clrSpc="rgb" dir="cw">
                                      <p:cBhvr override="childStyle">
                                        <p:cTn id="61" dur="2000" fill="hold"/>
                                        <p:tgtEl>
                                          <p:spTgt spid="45"/>
                                        </p:tgtEl>
                                        <p:attrNameLst>
                                          <p:attrName>style.color</p:attrName>
                                        </p:attrNameLst>
                                      </p:cBhvr>
                                      <p:to>
                                        <a:srgbClr val="FD0F0F"/>
                                      </p:to>
                                    </p:animClr>
                                  </p:childTnLst>
                                  <p:subTnLst>
                                    <p:audio>
                                      <p:cMediaNode>
                                        <p:cTn display="0" masterRel="sameClick">
                                          <p:stCondLst>
                                            <p:cond evt="begin" delay="0">
                                              <p:tn val="60"/>
                                            </p:cond>
                                          </p:stCondLst>
                                          <p:endCondLst>
                                            <p:cond evt="onStopAudio" delay="0">
                                              <p:tgtEl>
                                                <p:sldTgt/>
                                              </p:tgtEl>
                                            </p:cond>
                                          </p:endCondLst>
                                        </p:cTn>
                                        <p:tgtEl>
                                          <p:sndTgt r:embed="rId7" name="applause.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63"/>
                </p:tgtEl>
              </p:cMediaNode>
            </p:audio>
          </p:childTnLst>
        </p:cTn>
      </p:par>
    </p:tnLst>
    <p:bldLst>
      <p:bldP spid="47" grpId="0"/>
      <p:bldP spid="56" grpId="0"/>
      <p:bldP spid="43" grpId="0" animBg="1"/>
      <p:bldP spid="44" grpId="0" animBg="1"/>
      <p:bldP spid="46" grpId="0" animBg="1"/>
      <p:bldP spid="48" grpId="0" animBg="1"/>
      <p:bldP spid="49" grpId="0" animBg="1"/>
      <p:bldP spid="50" grpId="0" animBg="1"/>
      <p:bldP spid="45" grpId="0" animBg="1"/>
      <p:bldP spid="45" grpId="1" animBg="1"/>
      <p:bldP spid="54" grpId="0"/>
      <p:bldP spid="55" grpId="0"/>
      <p:bldP spid="36" grpId="0"/>
      <p:bldP spid="37" grpId="0"/>
      <p:bldP spid="38"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p:nvPr/>
        </p:nvSpPr>
        <p:spPr>
          <a:xfrm>
            <a:off x="418118" y="411510"/>
            <a:ext cx="8330346" cy="4436138"/>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3"/>
          <p:cNvSpPr txBox="1"/>
          <p:nvPr/>
        </p:nvSpPr>
        <p:spPr>
          <a:xfrm>
            <a:off x="827583" y="1570603"/>
            <a:ext cx="748883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EC55CF"/>
                </a:solidFill>
                <a:latin typeface="Times New Roman"/>
                <a:ea typeface="Times New Roman"/>
                <a:cs typeface="Times New Roman"/>
                <a:sym typeface="Times New Roman"/>
              </a:rPr>
              <a:t>Bài văn nói lên tình cảm yêu quý thiên nhiên của hai ông cháu bé Thu.</a:t>
            </a:r>
            <a:endParaRPr/>
          </a:p>
        </p:txBody>
      </p:sp>
      <p:sp>
        <p:nvSpPr>
          <p:cNvPr id="252" name="Google Shape;252;p13"/>
          <p:cNvSpPr txBox="1"/>
          <p:nvPr/>
        </p:nvSpPr>
        <p:spPr>
          <a:xfrm>
            <a:off x="2441720" y="699542"/>
            <a:ext cx="426055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rgbClr val="22AE8D"/>
                </a:solidFill>
                <a:latin typeface="Times New Roman"/>
                <a:ea typeface="Times New Roman"/>
                <a:cs typeface="Times New Roman"/>
                <a:sym typeface="Times New Roman"/>
              </a:rPr>
              <a:t>Nội dung bài học</a:t>
            </a:r>
            <a:endParaRPr sz="4400" b="1">
              <a:solidFill>
                <a:srgbClr val="22AE8D"/>
              </a:solidFill>
              <a:latin typeface="Times New Roman"/>
              <a:ea typeface="Times New Roman"/>
              <a:cs typeface="Times New Roman"/>
              <a:sym typeface="Times New Roman"/>
            </a:endParaRPr>
          </a:p>
        </p:txBody>
      </p:sp>
      <p:sp>
        <p:nvSpPr>
          <p:cNvPr id="253" name="Google Shape;253;p13"/>
          <p:cNvSpPr/>
          <p:nvPr/>
        </p:nvSpPr>
        <p:spPr>
          <a:xfrm>
            <a:off x="1907704" y="915566"/>
            <a:ext cx="438271" cy="39909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3"/>
          <p:cNvSpPr/>
          <p:nvPr/>
        </p:nvSpPr>
        <p:spPr>
          <a:xfrm>
            <a:off x="6732240" y="915566"/>
            <a:ext cx="438271" cy="39909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additive="base">
                                        <p:cTn id="7" dur="500"/>
                                        <p:tgtEl>
                                          <p:spTgt spid="251"/>
                                        </p:tgtEl>
                                        <p:attrNameLst>
                                          <p:attrName>ppt_w</p:attrName>
                                        </p:attrNameLst>
                                      </p:cBhvr>
                                      <p:tavLst>
                                        <p:tav tm="0">
                                          <p:val>
                                            <p:strVal val="0"/>
                                          </p:val>
                                        </p:tav>
                                        <p:tav tm="100000">
                                          <p:val>
                                            <p:strVal val="#ppt_w"/>
                                          </p:val>
                                        </p:tav>
                                      </p:tavLst>
                                    </p:anim>
                                    <p:anim calcmode="lin" valueType="num">
                                      <p:cBhvr additive="base">
                                        <p:cTn id="8" dur="500"/>
                                        <p:tgtEl>
                                          <p:spTgt spid="2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p:nvPr/>
        </p:nvSpPr>
        <p:spPr>
          <a:xfrm>
            <a:off x="418118" y="411510"/>
            <a:ext cx="8330346" cy="4436138"/>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4"/>
          <p:cNvSpPr txBox="1"/>
          <p:nvPr/>
        </p:nvSpPr>
        <p:spPr>
          <a:xfrm>
            <a:off x="874879" y="1779662"/>
            <a:ext cx="7416824" cy="2592831"/>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Giọng đọc: </a:t>
            </a:r>
            <a:endParaRPr/>
          </a:p>
          <a:p>
            <a:pPr marL="457200" marR="0" lvl="0" indent="-457200" algn="just" rtl="0">
              <a:lnSpc>
                <a:spcPct val="100000"/>
              </a:lnSpc>
              <a:spcBef>
                <a:spcPts val="0"/>
              </a:spcBef>
              <a:spcAft>
                <a:spcPts val="0"/>
              </a:spcAft>
              <a:buClr>
                <a:srgbClr val="000000"/>
              </a:buClr>
              <a:buSzPts val="3200"/>
              <a:buFont typeface="Noto Sans Symbols"/>
              <a:buChar char="❖"/>
            </a:pPr>
            <a:r>
              <a:rPr lang="en-US" sz="3200" b="0" i="0" u="none" strike="noStrike" cap="none">
                <a:solidFill>
                  <a:schemeClr val="dk1"/>
                </a:solidFill>
                <a:latin typeface="Calibri"/>
                <a:ea typeface="Calibri"/>
                <a:cs typeface="Calibri"/>
                <a:sym typeface="Calibri"/>
              </a:rPr>
              <a:t>Đọc toàn bài với giọng hồn nhiên (bé Thu), giọng hiền từ và chậm rãi (người ông).</a:t>
            </a:r>
            <a:endParaRPr/>
          </a:p>
          <a:p>
            <a:pPr marL="457200" marR="0" lvl="0" indent="-457200" algn="just" rtl="0">
              <a:lnSpc>
                <a:spcPct val="100000"/>
              </a:lnSpc>
              <a:spcBef>
                <a:spcPts val="0"/>
              </a:spcBef>
              <a:spcAft>
                <a:spcPts val="0"/>
              </a:spcAft>
              <a:buClr>
                <a:srgbClr val="000000"/>
              </a:buClr>
              <a:buSzPts val="3200"/>
              <a:buFont typeface="Noto Sans Symbols"/>
              <a:buChar char="❖"/>
            </a:pPr>
            <a:r>
              <a:rPr lang="en-US" sz="3200" b="0" i="0" u="none" strike="noStrike" cap="none">
                <a:solidFill>
                  <a:schemeClr val="dk1"/>
                </a:solidFill>
                <a:latin typeface="Calibri"/>
                <a:ea typeface="Calibri"/>
                <a:cs typeface="Calibri"/>
                <a:sym typeface="Calibri"/>
              </a:rPr>
              <a:t>Lưu ý: </a:t>
            </a:r>
            <a:r>
              <a:rPr lang="en-US" sz="3200" b="0" i="0" u="none" strike="noStrike" cap="none">
                <a:solidFill>
                  <a:schemeClr val="dk1"/>
                </a:solidFill>
                <a:latin typeface="Times New Roman"/>
                <a:ea typeface="Times New Roman"/>
                <a:cs typeface="Times New Roman"/>
                <a:sym typeface="Times New Roman"/>
              </a:rPr>
              <a:t>Nhấn giọng từ ngữ gợi tả</a:t>
            </a:r>
            <a:endParaRPr sz="3200" b="0" i="0" u="none" strike="noStrike" cap="none">
              <a:solidFill>
                <a:schemeClr val="dk1"/>
              </a:solidFill>
              <a:latin typeface="Times New Roman"/>
              <a:ea typeface="Times New Roman"/>
              <a:cs typeface="Times New Roman"/>
              <a:sym typeface="Times New Roman"/>
            </a:endParaRPr>
          </a:p>
        </p:txBody>
      </p:sp>
      <p:grpSp>
        <p:nvGrpSpPr>
          <p:cNvPr id="261" name="Google Shape;261;p14"/>
          <p:cNvGrpSpPr/>
          <p:nvPr/>
        </p:nvGrpSpPr>
        <p:grpSpPr>
          <a:xfrm>
            <a:off x="2531062" y="779319"/>
            <a:ext cx="5057269" cy="832428"/>
            <a:chOff x="5796136" y="3328268"/>
            <a:chExt cx="4104456" cy="832428"/>
          </a:xfrm>
        </p:grpSpPr>
        <p:sp>
          <p:nvSpPr>
            <p:cNvPr id="262" name="Google Shape;262;p14"/>
            <p:cNvSpPr txBox="1"/>
            <p:nvPr/>
          </p:nvSpPr>
          <p:spPr>
            <a:xfrm>
              <a:off x="6240144" y="3456630"/>
              <a:ext cx="3660448" cy="57269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1" i="0" u="none" strike="noStrike" cap="none" dirty="0" err="1">
                  <a:solidFill>
                    <a:srgbClr val="22AE8D"/>
                  </a:solidFill>
                  <a:latin typeface="Times New Roman"/>
                  <a:ea typeface="Times New Roman"/>
                  <a:cs typeface="Times New Roman"/>
                  <a:sym typeface="Times New Roman"/>
                </a:rPr>
                <a:t>Luyện</a:t>
              </a:r>
              <a:r>
                <a:rPr lang="en-US" sz="3600" b="1" i="0" u="none" strike="noStrike" cap="none" dirty="0">
                  <a:solidFill>
                    <a:srgbClr val="22AE8D"/>
                  </a:solidFill>
                  <a:latin typeface="Times New Roman"/>
                  <a:ea typeface="Times New Roman"/>
                  <a:cs typeface="Times New Roman"/>
                  <a:sym typeface="Times New Roman"/>
                </a:rPr>
                <a:t> </a:t>
              </a:r>
              <a:r>
                <a:rPr lang="en-US" sz="3600" b="1" i="0" u="none" strike="noStrike" cap="none" dirty="0" err="1">
                  <a:solidFill>
                    <a:srgbClr val="22AE8D"/>
                  </a:solidFill>
                  <a:latin typeface="Times New Roman"/>
                  <a:ea typeface="Times New Roman"/>
                  <a:cs typeface="Times New Roman"/>
                  <a:sym typeface="Times New Roman"/>
                </a:rPr>
                <a:t>đọc</a:t>
              </a:r>
              <a:r>
                <a:rPr lang="en-US" sz="3600" b="1" i="0" u="none" strike="noStrike" cap="none" dirty="0">
                  <a:solidFill>
                    <a:srgbClr val="22AE8D"/>
                  </a:solidFill>
                  <a:latin typeface="Times New Roman"/>
                  <a:ea typeface="Times New Roman"/>
                  <a:cs typeface="Times New Roman"/>
                  <a:sym typeface="Times New Roman"/>
                </a:rPr>
                <a:t> </a:t>
              </a:r>
              <a:r>
                <a:rPr lang="en-US" sz="3600" b="1" i="0" u="none" strike="noStrike" cap="none" dirty="0" err="1" smtClean="0">
                  <a:solidFill>
                    <a:srgbClr val="22AE8D"/>
                  </a:solidFill>
                  <a:latin typeface="Times New Roman"/>
                  <a:ea typeface="Times New Roman"/>
                  <a:cs typeface="Times New Roman"/>
                  <a:sym typeface="Times New Roman"/>
                </a:rPr>
                <a:t>diễn</a:t>
              </a:r>
              <a:r>
                <a:rPr lang="en-US" sz="3600" b="1" i="0" u="none" strike="noStrike" cap="none" dirty="0" smtClean="0">
                  <a:solidFill>
                    <a:srgbClr val="22AE8D"/>
                  </a:solidFill>
                  <a:latin typeface="Times New Roman"/>
                  <a:ea typeface="Times New Roman"/>
                  <a:cs typeface="Times New Roman"/>
                  <a:sym typeface="Times New Roman"/>
                </a:rPr>
                <a:t> </a:t>
              </a:r>
              <a:r>
                <a:rPr lang="en-US" sz="3600" b="1" i="0" u="none" strike="noStrike" cap="none" dirty="0" err="1" smtClean="0">
                  <a:solidFill>
                    <a:srgbClr val="22AE8D"/>
                  </a:solidFill>
                  <a:latin typeface="Times New Roman"/>
                  <a:ea typeface="Times New Roman"/>
                  <a:cs typeface="Times New Roman"/>
                  <a:sym typeface="Times New Roman"/>
                </a:rPr>
                <a:t>cảm</a:t>
              </a:r>
              <a:endParaRPr sz="3600" b="1" i="0" u="none" strike="noStrike" cap="none" dirty="0">
                <a:solidFill>
                  <a:srgbClr val="22AE8D"/>
                </a:solidFill>
                <a:latin typeface="Calibri"/>
                <a:ea typeface="Calibri"/>
                <a:cs typeface="Calibri"/>
                <a:sym typeface="Calibri"/>
              </a:endParaRPr>
            </a:p>
          </p:txBody>
        </p:sp>
        <p:grpSp>
          <p:nvGrpSpPr>
            <p:cNvPr id="263" name="Google Shape;263;p14"/>
            <p:cNvGrpSpPr/>
            <p:nvPr/>
          </p:nvGrpSpPr>
          <p:grpSpPr>
            <a:xfrm>
              <a:off x="5796136" y="3328268"/>
              <a:ext cx="648072" cy="832428"/>
              <a:chOff x="4896036" y="1451290"/>
              <a:chExt cx="648072" cy="832428"/>
            </a:xfrm>
          </p:grpSpPr>
          <p:sp>
            <p:nvSpPr>
              <p:cNvPr id="264" name="Google Shape;264;p14"/>
              <p:cNvSpPr/>
              <p:nvPr/>
            </p:nvSpPr>
            <p:spPr>
              <a:xfrm>
                <a:off x="4896036" y="1567167"/>
                <a:ext cx="648072" cy="648072"/>
              </a:xfrm>
              <a:prstGeom prst="ellipse">
                <a:avLst/>
              </a:prstGeom>
              <a:solidFill>
                <a:srgbClr val="23AF8E"/>
              </a:solidFill>
              <a:ln w="25400" cap="flat" cmpd="sng">
                <a:solidFill>
                  <a:srgbClr val="23A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4"/>
              <p:cNvSpPr/>
              <p:nvPr/>
            </p:nvSpPr>
            <p:spPr>
              <a:xfrm>
                <a:off x="4982991" y="1451290"/>
                <a:ext cx="525113" cy="832428"/>
              </a:xfrm>
              <a:prstGeom prst="rect">
                <a:avLst/>
              </a:prstGeom>
              <a:noFill/>
              <a:ln>
                <a:noFill/>
              </a:ln>
            </p:spPr>
            <p:txBody>
              <a:bodyPr spcFirstLastPara="1" wrap="square" lIns="270000" tIns="91425" rIns="27430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b="1" i="0" u="none" strike="noStrike" cap="none">
                    <a:solidFill>
                      <a:schemeClr val="lt1"/>
                    </a:solidFill>
                    <a:latin typeface="Times New Roman"/>
                    <a:ea typeface="Times New Roman"/>
                    <a:cs typeface="Times New Roman"/>
                    <a:sym typeface="Times New Roman"/>
                  </a:rPr>
                  <a:t>3</a:t>
                </a:r>
                <a:endParaRPr sz="3600" b="1" i="0" u="none" strike="noStrike" cap="none">
                  <a:solidFill>
                    <a:schemeClr val="lt1"/>
                  </a:solidFill>
                  <a:latin typeface="Times New Roman"/>
                  <a:ea typeface="Times New Roman"/>
                  <a:cs typeface="Times New Roman"/>
                  <a:sym typeface="Times New Roman"/>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
                                        </p:tgtEl>
                                        <p:attrNameLst>
                                          <p:attrName>style.visibility</p:attrName>
                                        </p:attrNameLst>
                                      </p:cBhvr>
                                      <p:to>
                                        <p:strVal val="visible"/>
                                      </p:to>
                                    </p:set>
                                    <p:animEffect transition="in" filter="fade">
                                      <p:cBhvr>
                                        <p:cTn id="1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262811" y="267494"/>
            <a:ext cx="8618378" cy="4652162"/>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2"/>
          <p:cNvSpPr txBox="1"/>
          <p:nvPr/>
        </p:nvSpPr>
        <p:spPr>
          <a:xfrm>
            <a:off x="262810" y="523051"/>
            <a:ext cx="8618378" cy="111259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5200"/>
              <a:buFont typeface="Jua"/>
              <a:buNone/>
            </a:pPr>
            <a:r>
              <a:rPr lang="en-US" sz="4000" b="1" i="0" u="none" strike="noStrike" cap="none">
                <a:solidFill>
                  <a:srgbClr val="EC55CF"/>
                </a:solidFill>
                <a:latin typeface="Calibri"/>
                <a:ea typeface="Calibri"/>
                <a:cs typeface="Calibri"/>
                <a:sym typeface="Calibri"/>
              </a:rPr>
              <a:t>CHUYỆN MỘT KHU VƯỜN NHỎ</a:t>
            </a:r>
            <a:endParaRPr sz="4000" b="1" i="0" u="none" strike="noStrike" cap="none">
              <a:solidFill>
                <a:srgbClr val="EC55CF"/>
              </a:solidFill>
              <a:latin typeface="Calibri"/>
              <a:ea typeface="Calibri"/>
              <a:cs typeface="Calibri"/>
              <a:sym typeface="Calibri"/>
            </a:endParaRPr>
          </a:p>
        </p:txBody>
      </p:sp>
      <p:sp>
        <p:nvSpPr>
          <p:cNvPr id="98" name="Google Shape;98;p2"/>
          <p:cNvSpPr txBox="1"/>
          <p:nvPr/>
        </p:nvSpPr>
        <p:spPr>
          <a:xfrm>
            <a:off x="3659659" y="315385"/>
            <a:ext cx="1824682" cy="36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800" b="1" i="0" u="none" strike="noStrike" cap="none" dirty="0" err="1">
                <a:solidFill>
                  <a:srgbClr val="23AF8E"/>
                </a:solidFill>
                <a:latin typeface="Calibri"/>
                <a:ea typeface="Calibri"/>
                <a:cs typeface="Calibri"/>
                <a:sym typeface="Calibri"/>
              </a:rPr>
              <a:t>Tập</a:t>
            </a:r>
            <a:r>
              <a:rPr lang="en-US" sz="2800" b="1" i="0" u="none" strike="noStrike" cap="none" dirty="0">
                <a:solidFill>
                  <a:srgbClr val="23AF8E"/>
                </a:solidFill>
                <a:latin typeface="Calibri"/>
                <a:ea typeface="Calibri"/>
                <a:cs typeface="Calibri"/>
                <a:sym typeface="Calibri"/>
              </a:rPr>
              <a:t> </a:t>
            </a:r>
            <a:r>
              <a:rPr lang="en-US" sz="2800" b="1" i="0" u="none" strike="noStrike" cap="none" dirty="0" err="1">
                <a:solidFill>
                  <a:srgbClr val="23AF8E"/>
                </a:solidFill>
                <a:latin typeface="Calibri"/>
                <a:ea typeface="Calibri"/>
                <a:cs typeface="Calibri"/>
                <a:sym typeface="Calibri"/>
              </a:rPr>
              <a:t>đọc</a:t>
            </a:r>
            <a:r>
              <a:rPr lang="en-US" sz="2800" b="1" i="0" u="none" strike="noStrike" cap="none" dirty="0">
                <a:solidFill>
                  <a:srgbClr val="23AF8E"/>
                </a:solidFill>
                <a:latin typeface="Calibri"/>
                <a:ea typeface="Calibri"/>
                <a:cs typeface="Calibri"/>
                <a:sym typeface="Calibri"/>
              </a:rPr>
              <a:t> 5</a:t>
            </a:r>
            <a:endParaRPr sz="2800" b="1" i="0" u="none" strike="noStrike" cap="none" dirty="0">
              <a:solidFill>
                <a:srgbClr val="23AF8E"/>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457778" y="1541129"/>
            <a:ext cx="4104456" cy="2710345"/>
          </a:xfrm>
          <a:prstGeom prst="rect">
            <a:avLst/>
          </a:prstGeom>
          <a:noFill/>
          <a:ln>
            <a:noFill/>
          </a:ln>
        </p:spPr>
      </p:pic>
      <p:grpSp>
        <p:nvGrpSpPr>
          <p:cNvPr id="100" name="Google Shape;100;p2"/>
          <p:cNvGrpSpPr/>
          <p:nvPr/>
        </p:nvGrpSpPr>
        <p:grpSpPr>
          <a:xfrm>
            <a:off x="4896036" y="1635646"/>
            <a:ext cx="2839631" cy="832428"/>
            <a:chOff x="4896036" y="1635646"/>
            <a:chExt cx="2839631" cy="832428"/>
          </a:xfrm>
        </p:grpSpPr>
        <p:sp>
          <p:nvSpPr>
            <p:cNvPr id="101" name="Google Shape;101;p2"/>
            <p:cNvSpPr txBox="1"/>
            <p:nvPr/>
          </p:nvSpPr>
          <p:spPr>
            <a:xfrm>
              <a:off x="5327653" y="1869010"/>
              <a:ext cx="2408014" cy="36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Luyện đọc</a:t>
              </a:r>
              <a:endParaRPr sz="2800" b="1" i="0" u="none" strike="noStrike" cap="none">
                <a:solidFill>
                  <a:schemeClr val="dk1"/>
                </a:solidFill>
                <a:latin typeface="Calibri"/>
                <a:ea typeface="Calibri"/>
                <a:cs typeface="Calibri"/>
                <a:sym typeface="Calibri"/>
              </a:endParaRPr>
            </a:p>
          </p:txBody>
        </p:sp>
        <p:grpSp>
          <p:nvGrpSpPr>
            <p:cNvPr id="102" name="Google Shape;102;p2"/>
            <p:cNvGrpSpPr/>
            <p:nvPr/>
          </p:nvGrpSpPr>
          <p:grpSpPr>
            <a:xfrm>
              <a:off x="4896036" y="1635646"/>
              <a:ext cx="648072" cy="832428"/>
              <a:chOff x="4896036" y="1451290"/>
              <a:chExt cx="648072" cy="832428"/>
            </a:xfrm>
          </p:grpSpPr>
          <p:sp>
            <p:nvSpPr>
              <p:cNvPr id="103" name="Google Shape;103;p2"/>
              <p:cNvSpPr/>
              <p:nvPr/>
            </p:nvSpPr>
            <p:spPr>
              <a:xfrm>
                <a:off x="4896036" y="1567167"/>
                <a:ext cx="648072" cy="648072"/>
              </a:xfrm>
              <a:prstGeom prst="ellipse">
                <a:avLst/>
              </a:prstGeom>
              <a:solidFill>
                <a:srgbClr val="23AF8E"/>
              </a:solidFill>
              <a:ln w="25400" cap="flat" cmpd="sng">
                <a:solidFill>
                  <a:srgbClr val="23A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2"/>
              <p:cNvSpPr/>
              <p:nvPr/>
            </p:nvSpPr>
            <p:spPr>
              <a:xfrm>
                <a:off x="4982991" y="1451290"/>
                <a:ext cx="525113" cy="832428"/>
              </a:xfrm>
              <a:prstGeom prst="rect">
                <a:avLst/>
              </a:prstGeom>
              <a:noFill/>
              <a:ln>
                <a:noFill/>
              </a:ln>
            </p:spPr>
            <p:txBody>
              <a:bodyPr spcFirstLastPara="1" wrap="square" lIns="270000" tIns="91425" rIns="27430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b="1" i="0" u="none" strike="noStrike" cap="none">
                    <a:solidFill>
                      <a:schemeClr val="lt1"/>
                    </a:solidFill>
                    <a:latin typeface="Times New Roman"/>
                    <a:ea typeface="Times New Roman"/>
                    <a:cs typeface="Times New Roman"/>
                    <a:sym typeface="Times New Roman"/>
                  </a:rPr>
                  <a:t>1</a:t>
                </a:r>
                <a:endParaRPr sz="3600" b="1" i="0" u="none" strike="noStrike" cap="none">
                  <a:solidFill>
                    <a:schemeClr val="lt1"/>
                  </a:solidFill>
                  <a:latin typeface="Times New Roman"/>
                  <a:ea typeface="Times New Roman"/>
                  <a:cs typeface="Times New Roman"/>
                  <a:sym typeface="Times New Roman"/>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p:tgtEl>
                                          <p:spTgt spid="99"/>
                                        </p:tgtEl>
                                        <p:attrNameLst>
                                          <p:attrName>ppt_w</p:attrName>
                                        </p:attrNameLst>
                                      </p:cBhvr>
                                      <p:tavLst>
                                        <p:tav tm="0">
                                          <p:val>
                                            <p:strVal val="0"/>
                                          </p:val>
                                        </p:tav>
                                        <p:tav tm="100000">
                                          <p:val>
                                            <p:strVal val="#ppt_w"/>
                                          </p:val>
                                        </p:tav>
                                      </p:tavLst>
                                    </p:anim>
                                    <p:anim calcmode="lin" valueType="num">
                                      <p:cBhvr additive="base">
                                        <p:cTn id="8" dur="500"/>
                                        <p:tgtEl>
                                          <p:spTgt spid="9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fade">
                                      <p:cBhvr>
                                        <p:cTn id="18"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5"/>
          <p:cNvSpPr/>
          <p:nvPr/>
        </p:nvSpPr>
        <p:spPr>
          <a:xfrm>
            <a:off x="107504" y="231490"/>
            <a:ext cx="8921750" cy="4680520"/>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5"/>
          <p:cNvSpPr txBox="1"/>
          <p:nvPr/>
        </p:nvSpPr>
        <p:spPr>
          <a:xfrm>
            <a:off x="222250" y="450559"/>
            <a:ext cx="8699500" cy="43396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22AE8D"/>
                </a:solidFill>
                <a:latin typeface="Times New Roman"/>
                <a:ea typeface="Times New Roman"/>
                <a:cs typeface="Times New Roman"/>
                <a:sym typeface="Times New Roman"/>
              </a:rPr>
              <a:t>      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endParaRPr/>
          </a:p>
          <a:p>
            <a:pPr marL="0" marR="0" lvl="0" indent="0" algn="just" rtl="0">
              <a:spcBef>
                <a:spcPts val="1200"/>
              </a:spcBef>
              <a:spcAft>
                <a:spcPts val="0"/>
              </a:spcAft>
              <a:buNone/>
            </a:pPr>
            <a:r>
              <a:rPr lang="en-US" sz="2400">
                <a:solidFill>
                  <a:srgbClr val="22AE8D"/>
                </a:solidFill>
                <a:latin typeface="Times New Roman"/>
                <a:ea typeface="Times New Roman"/>
                <a:cs typeface="Times New Roman"/>
                <a:sym typeface="Times New Roman"/>
              </a:rPr>
              <a:t>     - Ông ơi, đúng là có chú chim vừa đỗ ở đây bắt sâu và hót nữa ông nhỉ!</a:t>
            </a:r>
            <a:endParaRPr/>
          </a:p>
          <a:p>
            <a:pPr marL="0" marR="0" lvl="0" indent="0" algn="just" rtl="0">
              <a:spcBef>
                <a:spcPts val="1200"/>
              </a:spcBef>
              <a:spcAft>
                <a:spcPts val="0"/>
              </a:spcAft>
              <a:buNone/>
            </a:pPr>
            <a:r>
              <a:rPr lang="en-US" sz="2400">
                <a:solidFill>
                  <a:srgbClr val="22AE8D"/>
                </a:solidFill>
                <a:latin typeface="Times New Roman"/>
                <a:ea typeface="Times New Roman"/>
                <a:cs typeface="Times New Roman"/>
                <a:sym typeface="Times New Roman"/>
              </a:rPr>
              <a:t>Ông nó hiền hậu quay lại xoa đầu cả hai đứa:</a:t>
            </a:r>
            <a:endParaRPr/>
          </a:p>
          <a:p>
            <a:pPr marL="0" marR="0" lvl="0" indent="0" algn="just" rtl="0">
              <a:spcBef>
                <a:spcPts val="1200"/>
              </a:spcBef>
              <a:spcAft>
                <a:spcPts val="0"/>
              </a:spcAft>
              <a:buNone/>
            </a:pPr>
            <a:r>
              <a:rPr lang="en-US" sz="2400">
                <a:solidFill>
                  <a:srgbClr val="22AE8D"/>
                </a:solidFill>
                <a:latin typeface="Times New Roman"/>
                <a:ea typeface="Times New Roman"/>
                <a:cs typeface="Times New Roman"/>
                <a:sym typeface="Times New Roman"/>
              </a:rPr>
              <a:t>    - Ừ, đúng rồi! Đất lành chim đậu, có gì lạ đâu hả cháu?</a:t>
            </a:r>
            <a:endParaRPr/>
          </a:p>
        </p:txBody>
      </p:sp>
      <p:sp>
        <p:nvSpPr>
          <p:cNvPr id="272" name="Google Shape;272;p15"/>
          <p:cNvSpPr txBox="1"/>
          <p:nvPr/>
        </p:nvSpPr>
        <p:spPr>
          <a:xfrm>
            <a:off x="218629" y="450559"/>
            <a:ext cx="8699500" cy="433965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a:solidFill>
                  <a:srgbClr val="660066"/>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Một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sớm</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chủ</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nhật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đầu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xuân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khi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mặt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trời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vừa</a:t>
            </a:r>
            <a:r>
              <a:rPr lang="en-US" sz="2400" dirty="0">
                <a:solidFill>
                  <a:schemeClr val="dk1"/>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hé</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mây</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nhìn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xuống</a:t>
            </a:r>
            <a:r>
              <a:rPr lang="en-US" sz="2400" dirty="0">
                <a:solidFill>
                  <a:srgbClr val="22AE8D"/>
                </a:solidFill>
                <a:latin typeface="Times New Roman"/>
                <a:ea typeface="Times New Roman"/>
                <a:cs typeface="Times New Roman"/>
                <a:sym typeface="Times New Roman"/>
              </a:rPr>
              <a:t>, Thu </a:t>
            </a:r>
            <a:r>
              <a:rPr lang="en-US" sz="2400" dirty="0" err="1">
                <a:solidFill>
                  <a:srgbClr val="EC55CF"/>
                </a:solidFill>
                <a:latin typeface="Times New Roman"/>
                <a:ea typeface="Times New Roman"/>
                <a:cs typeface="Times New Roman"/>
                <a:sym typeface="Times New Roman"/>
              </a:rPr>
              <a:t>phát</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hiện</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ra</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chú</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chim</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lông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xanh</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biếc</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sà</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xuống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cành</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lựu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Nó</a:t>
            </a:r>
            <a:r>
              <a:rPr lang="en-US" sz="2400" dirty="0">
                <a:solidFill>
                  <a:srgbClr val="22AE8D"/>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săm</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soi</a:t>
            </a:r>
            <a:r>
              <a:rPr lang="en-US" sz="2400" dirty="0">
                <a:solidFill>
                  <a:schemeClr val="dk1"/>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mổ</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mổ</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mấy</a:t>
            </a:r>
            <a:r>
              <a:rPr lang="en-US" sz="2400" dirty="0">
                <a:solidFill>
                  <a:srgbClr val="22AE8D"/>
                </a:solidFill>
                <a:latin typeface="Times New Roman"/>
                <a:ea typeface="Times New Roman"/>
                <a:cs typeface="Times New Roman"/>
                <a:sym typeface="Times New Roman"/>
              </a:rPr>
              <a:t> con </a:t>
            </a:r>
            <a:r>
              <a:rPr lang="en-US" sz="2400" dirty="0" err="1">
                <a:solidFill>
                  <a:srgbClr val="22AE8D"/>
                </a:solidFill>
                <a:latin typeface="Times New Roman"/>
                <a:ea typeface="Times New Roman"/>
                <a:cs typeface="Times New Roman"/>
                <a:sym typeface="Times New Roman"/>
              </a:rPr>
              <a:t>sâu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rồi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thản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nhiên</a:t>
            </a:r>
            <a:r>
              <a:rPr lang="en-US" sz="2400" dirty="0">
                <a:solidFill>
                  <a:srgbClr val="22AE8D"/>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rỉa</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cánh</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hót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lên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mấy</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tiếng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líu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ríu</a:t>
            </a:r>
            <a:r>
              <a:rPr lang="en-US" sz="2400" dirty="0">
                <a:solidFill>
                  <a:srgbClr val="22AE8D"/>
                </a:solidFill>
                <a:latin typeface="Times New Roman"/>
                <a:ea typeface="Times New Roman"/>
                <a:cs typeface="Times New Roman"/>
                <a:sym typeface="Times New Roman"/>
              </a:rPr>
              <a:t>. Thu </a:t>
            </a:r>
            <a:r>
              <a:rPr lang="en-US" sz="2400" dirty="0" err="1">
                <a:solidFill>
                  <a:srgbClr val="EC55CF"/>
                </a:solidFill>
                <a:latin typeface="Times New Roman"/>
                <a:ea typeface="Times New Roman"/>
                <a:cs typeface="Times New Roman"/>
                <a:sym typeface="Times New Roman"/>
              </a:rPr>
              <a:t>vội</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xuống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nhà</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Hằng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mời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bạn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lên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xem</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để</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biết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rằng</a:t>
            </a:r>
            <a:r>
              <a:rPr lang="en-US" sz="2400" dirty="0">
                <a:solidFill>
                  <a:srgbClr val="22AE8D"/>
                </a:solidFill>
                <a:latin typeface="Times New Roman"/>
                <a:ea typeface="Times New Roman"/>
                <a:cs typeface="Times New Roman"/>
                <a:sym typeface="Times New Roman"/>
              </a:rPr>
              <a:t>: Ban </a:t>
            </a:r>
            <a:r>
              <a:rPr lang="en-US" sz="2400" dirty="0" err="1">
                <a:solidFill>
                  <a:srgbClr val="22AE8D"/>
                </a:solidFill>
                <a:latin typeface="Times New Roman"/>
                <a:ea typeface="Times New Roman"/>
                <a:cs typeface="Times New Roman"/>
                <a:sym typeface="Times New Roman"/>
              </a:rPr>
              <a:t>công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có</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chim</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về</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đậu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tức</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là</a:t>
            </a:r>
            <a:r>
              <a:rPr lang="en-US" sz="2400" dirty="0">
                <a:solidFill>
                  <a:schemeClr val="dk1"/>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vườn</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rồi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Chẳng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ngờ</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khi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hai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bạn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lên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đến</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nơi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thì</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chú</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chim</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đã</a:t>
            </a:r>
            <a:r>
              <a:rPr lang="en-US" sz="2400" dirty="0">
                <a:solidFill>
                  <a:srgbClr val="22AE8D"/>
                </a:solidFill>
                <a:latin typeface="Times New Roman"/>
                <a:ea typeface="Times New Roman"/>
                <a:cs typeface="Times New Roman"/>
                <a:sym typeface="Times New Roman"/>
              </a:rPr>
              <a:t> bay </a:t>
            </a:r>
            <a:r>
              <a:rPr lang="en-US" sz="2400" dirty="0" err="1">
                <a:solidFill>
                  <a:srgbClr val="22AE8D"/>
                </a:solidFill>
                <a:latin typeface="Times New Roman"/>
                <a:ea typeface="Times New Roman"/>
                <a:cs typeface="Times New Roman"/>
                <a:sym typeface="Times New Roman"/>
              </a:rPr>
              <a:t>đi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Sợ</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Hằng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không</a:t>
            </a:r>
            <a:r>
              <a:rPr lang="en-US" sz="2400" dirty="0">
                <a:solidFill>
                  <a:srgbClr val="22AE8D"/>
                </a:solidFill>
                <a:latin typeface="Times New Roman"/>
                <a:ea typeface="Times New Roman"/>
                <a:cs typeface="Times New Roman"/>
                <a:sym typeface="Times New Roman"/>
              </a:rPr>
              <a:t> tin, Thu </a:t>
            </a:r>
            <a:r>
              <a:rPr lang="en-US" sz="2400" dirty="0" err="1">
                <a:solidFill>
                  <a:srgbClr val="EC55CF"/>
                </a:solidFill>
                <a:latin typeface="Times New Roman"/>
                <a:ea typeface="Times New Roman"/>
                <a:cs typeface="Times New Roman"/>
                <a:sym typeface="Times New Roman"/>
              </a:rPr>
              <a:t>cầu</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viện</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ông</a:t>
            </a:r>
            <a:r>
              <a:rPr lang="en-US" sz="2400" dirty="0">
                <a:solidFill>
                  <a:srgbClr val="22AE8D"/>
                </a:solidFill>
                <a:latin typeface="Times New Roman"/>
                <a:ea typeface="Times New Roman"/>
                <a:cs typeface="Times New Roman"/>
                <a:sym typeface="Times New Roman"/>
              </a:rPr>
              <a:t>:</a:t>
            </a:r>
            <a:endParaRPr dirty="0"/>
          </a:p>
          <a:p>
            <a:pPr marL="0" marR="0" lvl="0" indent="0" algn="just" rtl="0">
              <a:spcBef>
                <a:spcPts val="1200"/>
              </a:spcBef>
              <a:spcAft>
                <a:spcPts val="0"/>
              </a:spcAft>
              <a:buNone/>
            </a:pPr>
            <a:r>
              <a:rPr lang="en-US" sz="2400" dirty="0">
                <a:solidFill>
                  <a:srgbClr val="22AE8D"/>
                </a:solidFill>
                <a:latin typeface="Times New Roman"/>
                <a:ea typeface="Times New Roman"/>
                <a:cs typeface="Times New Roman"/>
                <a:sym typeface="Times New Roman"/>
              </a:rPr>
              <a:t>     - </a:t>
            </a:r>
            <a:r>
              <a:rPr lang="en-US" sz="2400" dirty="0" err="1">
                <a:solidFill>
                  <a:srgbClr val="22AE8D"/>
                </a:solidFill>
                <a:latin typeface="Times New Roman"/>
                <a:ea typeface="Times New Roman"/>
                <a:cs typeface="Times New Roman"/>
                <a:sym typeface="Times New Roman"/>
              </a:rPr>
              <a:t>Ông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ơi</a:t>
            </a:r>
            <a:r>
              <a:rPr lang="en-US" sz="2400" dirty="0">
                <a:solidFill>
                  <a:srgbClr val="22AE8D"/>
                </a:solidFill>
                <a:latin typeface="Times New Roman"/>
                <a:ea typeface="Times New Roman"/>
                <a:cs typeface="Times New Roman"/>
                <a:sym typeface="Times New Roman"/>
              </a:rPr>
              <a:t>,</a:t>
            </a:r>
            <a:r>
              <a:rPr lang="en-US" sz="2400" dirty="0">
                <a:solidFill>
                  <a:schemeClr val="dk1"/>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đúng</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là</a:t>
            </a:r>
            <a:r>
              <a:rPr lang="en-US" sz="2400" dirty="0">
                <a:solidFill>
                  <a:srgbClr val="EC55CF"/>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có</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chú</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chim</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vừa</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đỗ</a:t>
            </a:r>
            <a:r>
              <a:rPr lang="en-US" sz="2400" dirty="0">
                <a:solidFill>
                  <a:srgbClr val="22AE8D"/>
                </a:solidFill>
                <a:latin typeface="Times New Roman"/>
                <a:ea typeface="Times New Roman"/>
                <a:cs typeface="Times New Roman"/>
                <a:sym typeface="Times New Roman"/>
              </a:rPr>
              <a:t> ở </a:t>
            </a:r>
            <a:r>
              <a:rPr lang="en-US" sz="2400" dirty="0" err="1">
                <a:solidFill>
                  <a:srgbClr val="22AE8D"/>
                </a:solidFill>
                <a:latin typeface="Times New Roman"/>
                <a:ea typeface="Times New Roman"/>
                <a:cs typeface="Times New Roman"/>
                <a:sym typeface="Times New Roman"/>
              </a:rPr>
              <a:t>đây</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bắt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sâu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và</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hót</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nữa</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ông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nhỉ</a:t>
            </a:r>
            <a:r>
              <a:rPr lang="en-US" sz="2400" dirty="0">
                <a:solidFill>
                  <a:srgbClr val="22AE8D"/>
                </a:solidFill>
                <a:latin typeface="Times New Roman"/>
                <a:ea typeface="Times New Roman"/>
                <a:cs typeface="Times New Roman"/>
                <a:sym typeface="Times New Roman"/>
              </a:rPr>
              <a:t>!</a:t>
            </a:r>
            <a:endParaRPr dirty="0"/>
          </a:p>
          <a:p>
            <a:pPr marL="0" marR="0" lvl="0" indent="0" algn="just" rtl="0">
              <a:spcBef>
                <a:spcPts val="1200"/>
              </a:spcBef>
              <a:spcAft>
                <a:spcPts val="0"/>
              </a:spcAft>
              <a:buNone/>
            </a:pPr>
            <a:r>
              <a:rPr lang="en-US" sz="2400" dirty="0" err="1">
                <a:solidFill>
                  <a:srgbClr val="22AE8D"/>
                </a:solidFill>
                <a:latin typeface="Times New Roman"/>
                <a:ea typeface="Times New Roman"/>
                <a:cs typeface="Times New Roman"/>
                <a:sym typeface="Times New Roman"/>
              </a:rPr>
              <a:t>Ông</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nó</a:t>
            </a:r>
            <a:r>
              <a:rPr lang="en-US" sz="2400" dirty="0">
                <a:solidFill>
                  <a:schemeClr val="dk1"/>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hiền</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hậu</a:t>
            </a:r>
            <a:r>
              <a:rPr lang="en-US" sz="2400" dirty="0">
                <a:solidFill>
                  <a:srgbClr val="EC55CF"/>
                </a:solidFill>
                <a:latin typeface="Times New Roman"/>
                <a:ea typeface="Times New Roman"/>
                <a:cs typeface="Times New Roman"/>
                <a:sym typeface="Times New Roman"/>
              </a:rPr>
              <a:t> </a:t>
            </a:r>
            <a:r>
              <a:rPr lang="en-US" sz="2400" dirty="0">
                <a:solidFill>
                  <a:srgbClr val="22AE8D"/>
                </a:solidFill>
                <a:latin typeface="Times New Roman"/>
                <a:ea typeface="Times New Roman"/>
                <a:cs typeface="Times New Roman"/>
                <a:sym typeface="Times New Roman"/>
              </a:rPr>
              <a:t>quay </a:t>
            </a:r>
            <a:r>
              <a:rPr lang="en-US" sz="2400" dirty="0" err="1">
                <a:solidFill>
                  <a:srgbClr val="22AE8D"/>
                </a:solidFill>
                <a:latin typeface="Times New Roman"/>
                <a:ea typeface="Times New Roman"/>
                <a:cs typeface="Times New Roman"/>
                <a:sym typeface="Times New Roman"/>
              </a:rPr>
              <a:t>lại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xoa</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đầu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cả</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hai</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đứa</a:t>
            </a:r>
            <a:r>
              <a:rPr lang="en-US" sz="2400" dirty="0">
                <a:solidFill>
                  <a:srgbClr val="22AE8D"/>
                </a:solidFill>
                <a:latin typeface="Times New Roman"/>
                <a:ea typeface="Times New Roman"/>
                <a:cs typeface="Times New Roman"/>
                <a:sym typeface="Times New Roman"/>
              </a:rPr>
              <a:t>:</a:t>
            </a:r>
            <a:endParaRPr dirty="0"/>
          </a:p>
          <a:p>
            <a:pPr marL="0" marR="0" lvl="0" indent="0" algn="just" rtl="0">
              <a:spcBef>
                <a:spcPts val="1200"/>
              </a:spcBef>
              <a:spcAft>
                <a:spcPts val="0"/>
              </a:spcAft>
              <a:buNone/>
            </a:pPr>
            <a:r>
              <a:rPr lang="en-US" sz="2400" dirty="0">
                <a:solidFill>
                  <a:srgbClr val="22AE8D"/>
                </a:solidFill>
                <a:latin typeface="Times New Roman"/>
                <a:ea typeface="Times New Roman"/>
                <a:cs typeface="Times New Roman"/>
                <a:sym typeface="Times New Roman"/>
              </a:rPr>
              <a:t>    - Ừ, </a:t>
            </a:r>
            <a:r>
              <a:rPr lang="en-US" sz="2400" dirty="0" err="1">
                <a:solidFill>
                  <a:srgbClr val="EC55CF"/>
                </a:solidFill>
                <a:latin typeface="Times New Roman"/>
                <a:ea typeface="Times New Roman"/>
                <a:cs typeface="Times New Roman"/>
                <a:sym typeface="Times New Roman"/>
              </a:rPr>
              <a:t>đúng</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rồi</a:t>
            </a:r>
            <a:r>
              <a:rPr lang="en-US" sz="2400" dirty="0">
                <a:solidFill>
                  <a:srgbClr val="22AE8D"/>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Đất</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lành</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chim</a:t>
            </a:r>
            <a:r>
              <a:rPr lang="en-US" sz="2400" dirty="0">
                <a:solidFill>
                  <a:srgbClr val="EC55CF"/>
                </a:solidFill>
                <a:latin typeface="Times New Roman"/>
                <a:ea typeface="Times New Roman"/>
                <a:cs typeface="Times New Roman"/>
                <a:sym typeface="Times New Roman"/>
              </a:rPr>
              <a:t> </a:t>
            </a:r>
            <a:r>
              <a:rPr lang="en-US" sz="2400" dirty="0" err="1">
                <a:solidFill>
                  <a:srgbClr val="EC55CF"/>
                </a:solidFill>
                <a:latin typeface="Times New Roman"/>
                <a:ea typeface="Times New Roman"/>
                <a:cs typeface="Times New Roman"/>
                <a:sym typeface="Times New Roman"/>
              </a:rPr>
              <a:t>đậu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có</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gì</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lạ</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đâu</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hả</a:t>
            </a:r>
            <a:r>
              <a:rPr lang="en-US" sz="2400" dirty="0">
                <a:solidFill>
                  <a:srgbClr val="22AE8D"/>
                </a:solidFill>
                <a:latin typeface="Times New Roman"/>
                <a:ea typeface="Times New Roman"/>
                <a:cs typeface="Times New Roman"/>
                <a:sym typeface="Times New Roman"/>
              </a:rPr>
              <a:t> </a:t>
            </a:r>
            <a:r>
              <a:rPr lang="en-US" sz="2400" dirty="0" err="1">
                <a:solidFill>
                  <a:srgbClr val="22AE8D"/>
                </a:solidFill>
                <a:latin typeface="Times New Roman"/>
                <a:ea typeface="Times New Roman"/>
                <a:cs typeface="Times New Roman"/>
                <a:sym typeface="Times New Roman"/>
              </a:rPr>
              <a:t>cháu</a:t>
            </a:r>
            <a:r>
              <a:rPr lang="en-US" sz="2400" dirty="0">
                <a:solidFill>
                  <a:srgbClr val="22AE8D"/>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1"/>
                                        </p:tgtEl>
                                      </p:cBhvr>
                                    </p:animEffect>
                                    <p:set>
                                      <p:cBhvr>
                                        <p:cTn id="12" dur="1" fill="hold">
                                          <p:stCondLst>
                                            <p:cond delay="500"/>
                                          </p:stCondLst>
                                        </p:cTn>
                                        <p:tgtEl>
                                          <p:spTgt spid="27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y Documents\My Pictures\anh bao.jpg">
            <a:extLst>
              <a:ext uri="{FF2B5EF4-FFF2-40B4-BE49-F238E27FC236}">
                <a16:creationId xmlns:a16="http://schemas.microsoft.com/office/drawing/2014/main" xmlns="" id="{671EEE92-315D-47E1-2CBF-4C8AB791ED72}"/>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t="6667" b="6667"/>
          <a:stretch>
            <a:fillRect/>
          </a:stretch>
        </p:blipFill>
        <p:spPr bwMode="auto">
          <a:xfrm>
            <a:off x="1757144" y="68581"/>
            <a:ext cx="7303740" cy="519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E27A0204-D99D-2559-D5CA-20B2360FCEF4}"/>
              </a:ext>
            </a:extLst>
          </p:cNvPr>
          <p:cNvSpPr/>
          <p:nvPr/>
        </p:nvSpPr>
        <p:spPr>
          <a:xfrm>
            <a:off x="172968" y="2206412"/>
            <a:ext cx="1584176" cy="2555149"/>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r>
              <a:rPr lang="en-US" sz="2800" b="1" dirty="0">
                <a:solidFill>
                  <a:prstClr val="white"/>
                </a:solidFill>
                <a:latin typeface="Calibri"/>
              </a:rPr>
              <a:t>GÓC </a:t>
            </a:r>
            <a:r>
              <a:rPr lang="en-US" sz="2800" b="1" dirty="0">
                <a:solidFill>
                  <a:srgbClr val="00B050"/>
                </a:solidFill>
                <a:latin typeface="Calibri"/>
              </a:rPr>
              <a:t>XANH</a:t>
            </a:r>
            <a:r>
              <a:rPr lang="en-US" sz="2800" b="1" dirty="0">
                <a:solidFill>
                  <a:prstClr val="white"/>
                </a:solidFill>
                <a:latin typeface="Calibri"/>
              </a:rPr>
              <a:t> </a:t>
            </a:r>
          </a:p>
          <a:p>
            <a:pPr algn="ctr" defTabSz="914378"/>
            <a:r>
              <a:rPr lang="en-US" sz="2800" b="1" dirty="0">
                <a:solidFill>
                  <a:srgbClr val="FFFF00"/>
                </a:solidFill>
                <a:latin typeface="Calibri"/>
              </a:rPr>
              <a:t>QUANH</a:t>
            </a:r>
            <a:r>
              <a:rPr lang="en-US" sz="2800" b="1" dirty="0">
                <a:solidFill>
                  <a:prstClr val="white"/>
                </a:solidFill>
                <a:latin typeface="Calibri"/>
              </a:rPr>
              <a:t> </a:t>
            </a:r>
            <a:r>
              <a:rPr lang="en-US" sz="2800" b="1" dirty="0">
                <a:solidFill>
                  <a:srgbClr val="1F497D">
                    <a:lumMod val="50000"/>
                  </a:srgbClr>
                </a:solidFill>
                <a:latin typeface="Calibri"/>
              </a:rPr>
              <a:t>NHÀ</a:t>
            </a:r>
          </a:p>
        </p:txBody>
      </p:sp>
      <p:sp>
        <p:nvSpPr>
          <p:cNvPr id="6" name="TextBox 5">
            <a:extLst>
              <a:ext uri="{FF2B5EF4-FFF2-40B4-BE49-F238E27FC236}">
                <a16:creationId xmlns:a16="http://schemas.microsoft.com/office/drawing/2014/main" xmlns="" id="{086DD28E-3205-CDBF-3A31-44894FD777B5}"/>
              </a:ext>
            </a:extLst>
          </p:cNvPr>
          <p:cNvSpPr txBox="1"/>
          <p:nvPr/>
        </p:nvSpPr>
        <p:spPr>
          <a:xfrm>
            <a:off x="37880" y="183389"/>
            <a:ext cx="2078940" cy="954107"/>
          </a:xfrm>
          <a:prstGeom prst="rect">
            <a:avLst/>
          </a:prstGeom>
          <a:noFill/>
        </p:spPr>
        <p:txBody>
          <a:bodyPr wrap="square" rtlCol="0">
            <a:spAutoFit/>
          </a:bodyPr>
          <a:lstStyle/>
          <a:p>
            <a:pPr defTabSz="914378"/>
            <a:r>
              <a:rPr lang="en-US" sz="2800" b="1" dirty="0">
                <a:solidFill>
                  <a:srgbClr val="FF0000"/>
                </a:solidFill>
                <a:latin typeface="Calibri"/>
              </a:rPr>
              <a:t>Ý TƯỞNG CỦA EM</a:t>
            </a:r>
          </a:p>
        </p:txBody>
      </p:sp>
    </p:spTree>
    <p:extLst>
      <p:ext uri="{BB962C8B-B14F-4D97-AF65-F5344CB8AC3E}">
        <p14:creationId xmlns:p14="http://schemas.microsoft.com/office/powerpoint/2010/main" val="1662920574"/>
      </p:ext>
    </p:extLst>
  </p:cSld>
  <p:clrMapOvr>
    <a:masterClrMapping/>
  </p:clrMapOvr>
  <p:transition spd="slow" advClick="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9291907769878207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4416725"/>
          </a:xfrm>
          <a:prstGeom prst="rect">
            <a:avLst/>
          </a:prstGeom>
        </p:spPr>
      </p:pic>
    </p:spTree>
    <p:extLst>
      <p:ext uri="{BB962C8B-B14F-4D97-AF65-F5344CB8AC3E}">
        <p14:creationId xmlns:p14="http://schemas.microsoft.com/office/powerpoint/2010/main" val="1340377743"/>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4623758" cy="5143500"/>
          </a:xfrm>
          <a:prstGeom prst="rect">
            <a:avLst/>
          </a:prstGeom>
        </p:spPr>
      </p:pic>
      <p:pic>
        <p:nvPicPr>
          <p:cNvPr id="5" name="Picture 4"/>
          <p:cNvPicPr>
            <a:picLocks noChangeAspect="1"/>
          </p:cNvPicPr>
          <p:nvPr/>
        </p:nvPicPr>
        <p:blipFill>
          <a:blip r:embed="rId3"/>
          <a:stretch>
            <a:fillRect/>
          </a:stretch>
        </p:blipFill>
        <p:spPr>
          <a:xfrm>
            <a:off x="4623758" y="0"/>
            <a:ext cx="4520242" cy="5143500"/>
          </a:xfrm>
          <a:prstGeom prst="rect">
            <a:avLst/>
          </a:prstGeom>
        </p:spPr>
      </p:pic>
    </p:spTree>
    <p:extLst>
      <p:ext uri="{BB962C8B-B14F-4D97-AF65-F5344CB8AC3E}">
        <p14:creationId xmlns:p14="http://schemas.microsoft.com/office/powerpoint/2010/main" val="3657446824"/>
      </p:ext>
    </p:extLst>
  </p:cSld>
  <p:clrMapOvr>
    <a:masterClrMapping/>
  </p:clrMapOvr>
  <p:transition spd="slow" advClick="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0FF50E-A120-7123-C014-B77D57FC7F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95487"/>
            <a:ext cx="8712968"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602034"/>
      </p:ext>
    </p:extLst>
  </p:cSld>
  <p:clrMapOvr>
    <a:masterClrMapping/>
  </p:clrMapOvr>
  <p:transition spd="slow" advClick="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xmlns="" id="{F1CBB376-3970-3FD4-9994-0FE72D242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01588"/>
            <a:ext cx="4464496" cy="494666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bancông">
            <a:extLst>
              <a:ext uri="{FF2B5EF4-FFF2-40B4-BE49-F238E27FC236}">
                <a16:creationId xmlns:a16="http://schemas.microsoft.com/office/drawing/2014/main" xmlns="" id="{0C942681-0E67-F568-CBC0-2E8072E3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11"/>
            <a:ext cx="4464496" cy="4953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57521"/>
      </p:ext>
    </p:extLst>
  </p:cSld>
  <p:clrMapOvr>
    <a:masterClrMapping/>
  </p:clrMapOvr>
  <p:transition spd="slow" advClick="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2B5C76A-7106-3BDC-1450-F075ECA68BF1}"/>
              </a:ext>
            </a:extLst>
          </p:cNvPr>
          <p:cNvSpPr>
            <a:spLocks noGrp="1"/>
          </p:cNvSpPr>
          <p:nvPr>
            <p:ph type="body" sz="quarter" idx="10"/>
          </p:nvPr>
        </p:nvSpPr>
        <p:spPr/>
        <p:txBody>
          <a:bodyPr>
            <a:normAutofit fontScale="92500" lnSpcReduction="20000"/>
          </a:bodyPr>
          <a:lstStyle/>
          <a:p>
            <a:endParaRPr lang="en-US"/>
          </a:p>
        </p:txBody>
      </p:sp>
      <p:sp>
        <p:nvSpPr>
          <p:cNvPr id="3" name="Text Placeholder 2">
            <a:extLst>
              <a:ext uri="{FF2B5EF4-FFF2-40B4-BE49-F238E27FC236}">
                <a16:creationId xmlns:a16="http://schemas.microsoft.com/office/drawing/2014/main" xmlns="" id="{03E6509F-5944-27C5-818F-5A97BEEC0B95}"/>
              </a:ext>
            </a:extLst>
          </p:cNvPr>
          <p:cNvSpPr>
            <a:spLocks noGrp="1"/>
          </p:cNvSpPr>
          <p:nvPr>
            <p:ph type="body" sz="quarter" idx="11"/>
          </p:nvPr>
        </p:nvSpPr>
        <p:spPr/>
        <p:txBody>
          <a:bodyPr>
            <a:normAutofit fontScale="62500" lnSpcReduction="20000"/>
          </a:bodyPr>
          <a:lstStyle/>
          <a:p>
            <a:endParaRPr lang="en-US"/>
          </a:p>
        </p:txBody>
      </p:sp>
      <p:pic>
        <p:nvPicPr>
          <p:cNvPr id="4" name="Picture 3" descr="IM009907">
            <a:extLst>
              <a:ext uri="{FF2B5EF4-FFF2-40B4-BE49-F238E27FC236}">
                <a16:creationId xmlns:a16="http://schemas.microsoft.com/office/drawing/2014/main" xmlns="" id="{9455E138-95CF-7FAB-CE23-8023A2DE2BCD}"/>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74320" y="-78731"/>
            <a:ext cx="8618160" cy="522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562352"/>
      </p:ext>
    </p:extLst>
  </p:cSld>
  <p:clrMapOvr>
    <a:masterClrMapping/>
  </p:clrMapOvr>
  <p:transition spd="slow" advClick="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34B3866-9D68-0BE7-51E5-24ABB2450713}"/>
              </a:ext>
            </a:extLst>
          </p:cNvPr>
          <p:cNvSpPr>
            <a:spLocks noGrp="1"/>
          </p:cNvSpPr>
          <p:nvPr>
            <p:ph type="body" sz="quarter" idx="10"/>
          </p:nvPr>
        </p:nvSpPr>
        <p:spPr/>
        <p:txBody>
          <a:bodyPr>
            <a:normAutofit fontScale="92500" lnSpcReduction="20000"/>
          </a:bodyPr>
          <a:lstStyle/>
          <a:p>
            <a:endParaRPr lang="en-US"/>
          </a:p>
        </p:txBody>
      </p:sp>
      <p:sp>
        <p:nvSpPr>
          <p:cNvPr id="3" name="Text Placeholder 2">
            <a:extLst>
              <a:ext uri="{FF2B5EF4-FFF2-40B4-BE49-F238E27FC236}">
                <a16:creationId xmlns:a16="http://schemas.microsoft.com/office/drawing/2014/main" xmlns="" id="{81A4AE77-C3B3-B052-4E4B-51797E9E03D4}"/>
              </a:ext>
            </a:extLst>
          </p:cNvPr>
          <p:cNvSpPr>
            <a:spLocks noGrp="1"/>
          </p:cNvSpPr>
          <p:nvPr>
            <p:ph type="body" sz="quarter" idx="11"/>
          </p:nvPr>
        </p:nvSpPr>
        <p:spPr/>
        <p:txBody>
          <a:bodyPr>
            <a:normAutofit fontScale="62500" lnSpcReduction="20000"/>
          </a:bodyPr>
          <a:lstStyle/>
          <a:p>
            <a:endParaRPr lang="en-US"/>
          </a:p>
        </p:txBody>
      </p:sp>
      <p:pic>
        <p:nvPicPr>
          <p:cNvPr id="4" name="Picture 4" descr="IM009930">
            <a:extLst>
              <a:ext uri="{FF2B5EF4-FFF2-40B4-BE49-F238E27FC236}">
                <a16:creationId xmlns:a16="http://schemas.microsoft.com/office/drawing/2014/main" xmlns="" id="{64802756-E968-18F4-1E4B-A71648CE9AC6}"/>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79512" y="1"/>
            <a:ext cx="8712968" cy="516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111534"/>
      </p:ext>
    </p:extLst>
  </p:cSld>
  <p:clrMapOvr>
    <a:masterClrMapping/>
  </p:clrMapOvr>
  <p:transition spd="slow" advClick="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6"/>
          <p:cNvSpPr/>
          <p:nvPr/>
        </p:nvSpPr>
        <p:spPr>
          <a:xfrm>
            <a:off x="395536" y="367860"/>
            <a:ext cx="8330346" cy="4436138"/>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16"/>
          <p:cNvSpPr txBox="1"/>
          <p:nvPr/>
        </p:nvSpPr>
        <p:spPr>
          <a:xfrm>
            <a:off x="1103405" y="923935"/>
            <a:ext cx="6924979" cy="3323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00"/>
              </a:buClr>
              <a:buSzPts val="4000"/>
              <a:buFont typeface="Times New Roman"/>
              <a:buNone/>
            </a:pPr>
            <a:r>
              <a:rPr lang="en-US" sz="4000" b="1" i="1" u="none" strike="noStrike" cap="none">
                <a:solidFill>
                  <a:srgbClr val="FF3300"/>
                </a:solidFill>
                <a:latin typeface="Times New Roman"/>
                <a:ea typeface="Times New Roman"/>
                <a:cs typeface="Times New Roman"/>
                <a:sym typeface="Times New Roman"/>
              </a:rPr>
              <a:t>	</a:t>
            </a:r>
            <a:r>
              <a:rPr lang="en-US" sz="6000" b="1" strike="noStrike" cap="none">
                <a:solidFill>
                  <a:srgbClr val="EC55CF"/>
                </a:solidFill>
                <a:latin typeface="Times New Roman"/>
                <a:ea typeface="Times New Roman"/>
                <a:cs typeface="Times New Roman"/>
                <a:sym typeface="Times New Roman"/>
              </a:rPr>
              <a:t>Dặn dò:</a:t>
            </a:r>
            <a:endParaRPr/>
          </a:p>
          <a:p>
            <a:pPr marL="571500" marR="0" lvl="0" indent="-571500" algn="l" rtl="0">
              <a:spcBef>
                <a:spcPts val="2000"/>
              </a:spcBef>
              <a:spcAft>
                <a:spcPts val="0"/>
              </a:spcAft>
              <a:buClr>
                <a:srgbClr val="000000"/>
              </a:buClr>
              <a:buSzPts val="4000"/>
              <a:buFont typeface="Noto Sans Symbols"/>
              <a:buChar char="❖"/>
            </a:pPr>
            <a:r>
              <a:rPr lang="en-US" sz="4000" b="1" i="0" u="none" strike="noStrike" cap="none">
                <a:solidFill>
                  <a:srgbClr val="000000"/>
                </a:solidFill>
                <a:latin typeface="Times New Roman"/>
                <a:ea typeface="Times New Roman"/>
                <a:cs typeface="Times New Roman"/>
                <a:sym typeface="Times New Roman"/>
              </a:rPr>
              <a:t> </a:t>
            </a:r>
            <a:r>
              <a:rPr lang="en-US" sz="3600" b="1">
                <a:solidFill>
                  <a:srgbClr val="000000"/>
                </a:solidFill>
                <a:latin typeface="Times New Roman"/>
                <a:ea typeface="Times New Roman"/>
                <a:cs typeface="Times New Roman"/>
                <a:sym typeface="Times New Roman"/>
              </a:rPr>
              <a:t>Luyện đọc bài và trả lời lại các câu hỏi.</a:t>
            </a:r>
            <a:endParaRPr/>
          </a:p>
          <a:p>
            <a:pPr marL="571500" marR="0" lvl="0" indent="-571500" algn="l" rtl="0">
              <a:spcBef>
                <a:spcPts val="1800"/>
              </a:spcBef>
              <a:spcAft>
                <a:spcPts val="0"/>
              </a:spcAft>
              <a:buClr>
                <a:srgbClr val="000000"/>
              </a:buClr>
              <a:buSzPts val="3600"/>
              <a:buFont typeface="Noto Sans Symbols"/>
              <a:buChar char="❖"/>
            </a:pPr>
            <a:r>
              <a:rPr lang="en-US" sz="3600" b="1" i="0" u="none" strike="noStrike" cap="none">
                <a:solidFill>
                  <a:srgbClr val="000000"/>
                </a:solidFill>
                <a:latin typeface="Times New Roman"/>
                <a:ea typeface="Times New Roman"/>
                <a:cs typeface="Times New Roman"/>
                <a:sym typeface="Times New Roman"/>
              </a:rPr>
              <a:t> Chuẩn bị bài tập đọc </a:t>
            </a:r>
            <a:r>
              <a:rPr lang="en-US" sz="3600" b="1">
                <a:solidFill>
                  <a:srgbClr val="000000"/>
                </a:solidFill>
                <a:latin typeface="Times New Roman"/>
                <a:ea typeface="Times New Roman"/>
                <a:cs typeface="Times New Roman"/>
                <a:sym typeface="Times New Roman"/>
              </a:rPr>
              <a:t>tiếp theo.</a:t>
            </a:r>
            <a:endParaRPr sz="3600" b="1" i="1"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p:tgtEl>
                                          <p:spTgt spid="278"/>
                                        </p:tgtEl>
                                        <p:attrNameLst>
                                          <p:attrName>ppt_w</p:attrName>
                                        </p:attrNameLst>
                                      </p:cBhvr>
                                      <p:tavLst>
                                        <p:tav tm="0">
                                          <p:val>
                                            <p:strVal val="0"/>
                                          </p:val>
                                        </p:tav>
                                        <p:tav tm="100000">
                                          <p:val>
                                            <p:strVal val="#ppt_w"/>
                                          </p:val>
                                        </p:tav>
                                      </p:tavLst>
                                    </p:anim>
                                    <p:anim calcmode="lin" valueType="num">
                                      <p:cBhvr additive="base">
                                        <p:cTn id="8" dur="500"/>
                                        <p:tgtEl>
                                          <p:spTgt spid="2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p:nvPr/>
        </p:nvSpPr>
        <p:spPr>
          <a:xfrm>
            <a:off x="508903" y="363698"/>
            <a:ext cx="8161897" cy="4436138"/>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4"/>
          <p:cNvSpPr txBox="1"/>
          <p:nvPr/>
        </p:nvSpPr>
        <p:spPr>
          <a:xfrm>
            <a:off x="3056403" y="583804"/>
            <a:ext cx="306689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EC55CF"/>
              </a:buClr>
              <a:buSzPts val="4800"/>
              <a:buFont typeface="Times New Roman"/>
              <a:buNone/>
            </a:pPr>
            <a:r>
              <a:rPr lang="en-US" sz="4800" b="1" i="0" u="none" strike="noStrike" cap="none">
                <a:solidFill>
                  <a:srgbClr val="EC55CF"/>
                </a:solidFill>
                <a:latin typeface="Times New Roman"/>
                <a:ea typeface="Times New Roman"/>
                <a:cs typeface="Times New Roman"/>
                <a:sym typeface="Times New Roman"/>
              </a:rPr>
              <a:t>Chia đoạn</a:t>
            </a:r>
            <a:endParaRPr sz="4800" b="1" i="0" u="none" strike="noStrike" cap="none">
              <a:solidFill>
                <a:srgbClr val="EC55CF"/>
              </a:solidFill>
              <a:latin typeface="Times New Roman"/>
              <a:ea typeface="Times New Roman"/>
              <a:cs typeface="Times New Roman"/>
              <a:sym typeface="Times New Roman"/>
            </a:endParaRPr>
          </a:p>
        </p:txBody>
      </p:sp>
      <p:grpSp>
        <p:nvGrpSpPr>
          <p:cNvPr id="134" name="Google Shape;134;p4"/>
          <p:cNvGrpSpPr/>
          <p:nvPr/>
        </p:nvGrpSpPr>
        <p:grpSpPr>
          <a:xfrm>
            <a:off x="264681" y="1869053"/>
            <a:ext cx="2895604" cy="2627365"/>
            <a:chOff x="3976443" y="3566126"/>
            <a:chExt cx="3566710" cy="3812632"/>
          </a:xfrm>
        </p:grpSpPr>
        <p:sp>
          <p:nvSpPr>
            <p:cNvPr id="135" name="Google Shape;135;p4"/>
            <p:cNvSpPr txBox="1"/>
            <p:nvPr/>
          </p:nvSpPr>
          <p:spPr>
            <a:xfrm>
              <a:off x="4883427" y="5770978"/>
              <a:ext cx="1917739" cy="16077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Arial"/>
                <a:buNone/>
              </a:pPr>
              <a:r>
                <a:rPr lang="en-US" sz="6600" b="1" i="0" u="none" strike="noStrike" cap="none" dirty="0" smtClean="0">
                  <a:solidFill>
                    <a:schemeClr val="dk1"/>
                  </a:solidFill>
                  <a:latin typeface="Arial"/>
                  <a:ea typeface="Arial"/>
                  <a:cs typeface="Arial"/>
                  <a:sym typeface="Arial"/>
                </a:rPr>
                <a:t>1</a:t>
              </a:r>
              <a:endParaRPr sz="6600" b="1" i="0" u="none" strike="noStrike" cap="none" dirty="0">
                <a:solidFill>
                  <a:schemeClr val="dk1"/>
                </a:solidFill>
                <a:latin typeface="Arial"/>
                <a:ea typeface="Arial"/>
                <a:cs typeface="Arial"/>
                <a:sym typeface="Arial"/>
              </a:endParaRPr>
            </a:p>
          </p:txBody>
        </p:sp>
        <p:pic>
          <p:nvPicPr>
            <p:cNvPr id="136" name="Google Shape;136;p4"/>
            <p:cNvPicPr preferRelativeResize="0"/>
            <p:nvPr/>
          </p:nvPicPr>
          <p:blipFill rotWithShape="1">
            <a:blip r:embed="rId3">
              <a:alphaModFix/>
            </a:blip>
            <a:srcRect/>
            <a:stretch/>
          </p:blipFill>
          <p:spPr>
            <a:xfrm>
              <a:off x="4207380" y="3566126"/>
              <a:ext cx="3335773" cy="2204852"/>
            </a:xfrm>
            <a:prstGeom prst="rect">
              <a:avLst/>
            </a:prstGeom>
            <a:noFill/>
            <a:ln>
              <a:noFill/>
            </a:ln>
          </p:spPr>
        </p:pic>
        <p:sp>
          <p:nvSpPr>
            <p:cNvPr id="137" name="Google Shape;137;p4"/>
            <p:cNvSpPr txBox="1"/>
            <p:nvPr/>
          </p:nvSpPr>
          <p:spPr>
            <a:xfrm>
              <a:off x="3976443" y="3976626"/>
              <a:ext cx="3438753" cy="13844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AE8D"/>
                </a:buClr>
                <a:buSzPts val="2000"/>
                <a:buFont typeface="Times New Roman"/>
                <a:buNone/>
              </a:pPr>
              <a:r>
                <a:rPr lang="en-US" sz="2800" b="1" i="0" u="none" strike="noStrike" cap="none" dirty="0" err="1">
                  <a:solidFill>
                    <a:srgbClr val="22AE8D"/>
                  </a:solidFill>
                  <a:latin typeface="Times New Roman"/>
                  <a:ea typeface="Times New Roman"/>
                  <a:cs typeface="Times New Roman"/>
                  <a:sym typeface="Times New Roman"/>
                </a:rPr>
                <a:t>Từ</a:t>
              </a:r>
              <a:r>
                <a:rPr lang="en-US" sz="2800" b="1" i="0" u="none" strike="noStrike" cap="none" dirty="0">
                  <a:solidFill>
                    <a:srgbClr val="22AE8D"/>
                  </a:solidFill>
                  <a:latin typeface="Times New Roman"/>
                  <a:ea typeface="Times New Roman"/>
                  <a:cs typeface="Times New Roman"/>
                  <a:sym typeface="Times New Roman"/>
                </a:rPr>
                <a:t> </a:t>
              </a:r>
              <a:r>
                <a:rPr lang="en-US" sz="2800" b="1" i="0" u="none" strike="noStrike" cap="none" dirty="0" err="1">
                  <a:solidFill>
                    <a:srgbClr val="22AE8D"/>
                  </a:solidFill>
                  <a:latin typeface="Times New Roman"/>
                  <a:ea typeface="Times New Roman"/>
                  <a:cs typeface="Times New Roman"/>
                  <a:sym typeface="Times New Roman"/>
                </a:rPr>
                <a:t>đầu</a:t>
              </a:r>
              <a:r>
                <a:rPr lang="en-US" sz="2800" b="1" i="0" u="none" strike="noStrike" cap="none" dirty="0">
                  <a:solidFill>
                    <a:srgbClr val="22AE8D"/>
                  </a:solidFill>
                  <a:latin typeface="Times New Roman"/>
                  <a:ea typeface="Times New Roman"/>
                  <a:cs typeface="Times New Roman"/>
                  <a:sym typeface="Times New Roman"/>
                </a:rPr>
                <a:t> … </a:t>
              </a:r>
              <a:r>
                <a:rPr lang="en-US" sz="2800" b="1" i="0" u="none" strike="noStrike" cap="none" dirty="0" err="1">
                  <a:solidFill>
                    <a:srgbClr val="22AE8D"/>
                  </a:solidFill>
                  <a:latin typeface="Times New Roman"/>
                  <a:ea typeface="Times New Roman"/>
                  <a:cs typeface="Times New Roman"/>
                  <a:sym typeface="Times New Roman"/>
                </a:rPr>
                <a:t>từng</a:t>
              </a:r>
              <a:endParaRPr sz="2800" b="1" i="0" u="none" strike="noStrike" cap="none" dirty="0">
                <a:solidFill>
                  <a:srgbClr val="22AE8D"/>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22AE8D"/>
                </a:buClr>
                <a:buSzPts val="2000"/>
                <a:buFont typeface="Times New Roman"/>
                <a:buNone/>
              </a:pPr>
              <a:r>
                <a:rPr lang="en-US" sz="2800" b="1" i="0" u="none" strike="noStrike" cap="none" dirty="0">
                  <a:solidFill>
                    <a:srgbClr val="22AE8D"/>
                  </a:solidFill>
                  <a:latin typeface="Times New Roman"/>
                  <a:ea typeface="Times New Roman"/>
                  <a:cs typeface="Times New Roman"/>
                  <a:sym typeface="Times New Roman"/>
                </a:rPr>
                <a:t> </a:t>
              </a:r>
              <a:r>
                <a:rPr lang="en-US" sz="2800" b="1" i="0" u="none" strike="noStrike" cap="none" dirty="0" err="1">
                  <a:solidFill>
                    <a:srgbClr val="22AE8D"/>
                  </a:solidFill>
                  <a:latin typeface="Times New Roman"/>
                  <a:ea typeface="Times New Roman"/>
                  <a:cs typeface="Times New Roman"/>
                  <a:sym typeface="Times New Roman"/>
                </a:rPr>
                <a:t>loài</a:t>
              </a:r>
              <a:r>
                <a:rPr lang="en-US" sz="2800" b="1" i="0" u="none" strike="noStrike" cap="none" dirty="0">
                  <a:solidFill>
                    <a:srgbClr val="22AE8D"/>
                  </a:solidFill>
                  <a:latin typeface="Times New Roman"/>
                  <a:ea typeface="Times New Roman"/>
                  <a:cs typeface="Times New Roman"/>
                  <a:sym typeface="Times New Roman"/>
                </a:rPr>
                <a:t> </a:t>
              </a:r>
              <a:r>
                <a:rPr lang="en-US" sz="2800" b="1" i="0" u="none" strike="noStrike" cap="none" dirty="0" err="1">
                  <a:solidFill>
                    <a:srgbClr val="22AE8D"/>
                  </a:solidFill>
                  <a:latin typeface="Times New Roman"/>
                  <a:ea typeface="Times New Roman"/>
                  <a:cs typeface="Times New Roman"/>
                  <a:sym typeface="Times New Roman"/>
                </a:rPr>
                <a:t>cây</a:t>
              </a:r>
              <a:endParaRPr sz="2800" b="1" i="0" u="none" strike="noStrike" cap="none" dirty="0">
                <a:solidFill>
                  <a:srgbClr val="22AE8D"/>
                </a:solidFill>
                <a:latin typeface="Times New Roman"/>
                <a:ea typeface="Times New Roman"/>
                <a:cs typeface="Times New Roman"/>
                <a:sym typeface="Times New Roman"/>
              </a:endParaRPr>
            </a:p>
          </p:txBody>
        </p:sp>
      </p:grpSp>
      <p:grpSp>
        <p:nvGrpSpPr>
          <p:cNvPr id="138" name="Google Shape;138;p4"/>
          <p:cNvGrpSpPr/>
          <p:nvPr/>
        </p:nvGrpSpPr>
        <p:grpSpPr>
          <a:xfrm>
            <a:off x="3207771" y="1903027"/>
            <a:ext cx="3060886" cy="2409804"/>
            <a:chOff x="3976444" y="3749887"/>
            <a:chExt cx="3860524" cy="3741166"/>
          </a:xfrm>
        </p:grpSpPr>
        <p:sp>
          <p:nvSpPr>
            <p:cNvPr id="139" name="Google Shape;139;p4"/>
            <p:cNvSpPr txBox="1"/>
            <p:nvPr/>
          </p:nvSpPr>
          <p:spPr>
            <a:xfrm>
              <a:off x="4883427" y="5770978"/>
              <a:ext cx="1917739" cy="17200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Times New Roman"/>
                <a:buNone/>
              </a:pPr>
              <a:r>
                <a:rPr lang="en-US" sz="6600" b="1" i="0" u="none" strike="noStrike" cap="none" dirty="0" smtClean="0">
                  <a:solidFill>
                    <a:schemeClr val="dk1"/>
                  </a:solidFill>
                  <a:latin typeface="Times New Roman"/>
                  <a:ea typeface="Times New Roman"/>
                  <a:cs typeface="Times New Roman"/>
                  <a:sym typeface="Times New Roman"/>
                </a:rPr>
                <a:t>2</a:t>
              </a:r>
              <a:endParaRPr sz="6600" b="1" i="0" u="none" strike="noStrike" cap="none" dirty="0">
                <a:solidFill>
                  <a:schemeClr val="dk1"/>
                </a:solidFill>
                <a:latin typeface="Times New Roman"/>
                <a:ea typeface="Times New Roman"/>
                <a:cs typeface="Times New Roman"/>
                <a:sym typeface="Times New Roman"/>
              </a:endParaRPr>
            </a:p>
          </p:txBody>
        </p:sp>
        <p:pic>
          <p:nvPicPr>
            <p:cNvPr id="140" name="Google Shape;140;p4"/>
            <p:cNvPicPr preferRelativeResize="0"/>
            <p:nvPr/>
          </p:nvPicPr>
          <p:blipFill rotWithShape="1">
            <a:blip r:embed="rId3">
              <a:alphaModFix/>
            </a:blip>
            <a:srcRect/>
            <a:stretch/>
          </p:blipFill>
          <p:spPr>
            <a:xfrm>
              <a:off x="4223375" y="3749887"/>
              <a:ext cx="3613593" cy="2162255"/>
            </a:xfrm>
            <a:prstGeom prst="rect">
              <a:avLst/>
            </a:prstGeom>
            <a:noFill/>
            <a:ln>
              <a:noFill/>
            </a:ln>
          </p:spPr>
        </p:pic>
        <p:sp>
          <p:nvSpPr>
            <p:cNvPr id="141" name="Google Shape;141;p4"/>
            <p:cNvSpPr txBox="1"/>
            <p:nvPr/>
          </p:nvSpPr>
          <p:spPr>
            <a:xfrm>
              <a:off x="3976444" y="3973469"/>
              <a:ext cx="3430682" cy="15001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AE8D"/>
                </a:buClr>
                <a:buSzPts val="2000"/>
                <a:buFont typeface="Times New Roman"/>
                <a:buNone/>
              </a:pPr>
              <a:r>
                <a:rPr lang="en-US" sz="2800" b="1" i="0" u="none" strike="noStrike" cap="none" dirty="0" err="1">
                  <a:solidFill>
                    <a:srgbClr val="22AE8D"/>
                  </a:solidFill>
                  <a:latin typeface="Times New Roman"/>
                  <a:ea typeface="Times New Roman"/>
                  <a:cs typeface="Times New Roman"/>
                  <a:sym typeface="Times New Roman"/>
                </a:rPr>
                <a:t>Tiếp</a:t>
              </a:r>
              <a:r>
                <a:rPr lang="en-US" sz="2800" b="1" i="0" u="none" strike="noStrike" cap="none" dirty="0">
                  <a:solidFill>
                    <a:srgbClr val="22AE8D"/>
                  </a:solidFill>
                  <a:latin typeface="Times New Roman"/>
                  <a:ea typeface="Times New Roman"/>
                  <a:cs typeface="Times New Roman"/>
                  <a:sym typeface="Times New Roman"/>
                </a:rPr>
                <a:t> … </a:t>
              </a:r>
              <a:r>
                <a:rPr lang="en-US" sz="2800" b="1" i="0" u="none" strike="noStrike" cap="none" dirty="0" err="1">
                  <a:solidFill>
                    <a:srgbClr val="22AE8D"/>
                  </a:solidFill>
                  <a:latin typeface="Times New Roman"/>
                  <a:ea typeface="Times New Roman"/>
                  <a:cs typeface="Times New Roman"/>
                  <a:sym typeface="Times New Roman"/>
                </a:rPr>
                <a:t>không</a:t>
              </a:r>
              <a:endParaRPr sz="2800" b="1" i="0" u="none" strike="noStrike" cap="none" dirty="0">
                <a:solidFill>
                  <a:srgbClr val="22AE8D"/>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22AE8D"/>
                </a:buClr>
                <a:buSzPts val="2000"/>
                <a:buFont typeface="Times New Roman"/>
                <a:buNone/>
              </a:pPr>
              <a:r>
                <a:rPr lang="en-US" sz="2800" b="1" i="0" u="none" strike="noStrike" cap="none" dirty="0">
                  <a:solidFill>
                    <a:srgbClr val="22AE8D"/>
                  </a:solidFill>
                  <a:latin typeface="Times New Roman"/>
                  <a:ea typeface="Times New Roman"/>
                  <a:cs typeface="Times New Roman"/>
                  <a:sym typeface="Times New Roman"/>
                </a:rPr>
                <a:t> </a:t>
              </a:r>
              <a:r>
                <a:rPr lang="en-US" sz="2800" b="1" i="0" u="none" strike="noStrike" cap="none" dirty="0" err="1">
                  <a:solidFill>
                    <a:srgbClr val="22AE8D"/>
                  </a:solidFill>
                  <a:latin typeface="Times New Roman"/>
                  <a:ea typeface="Times New Roman"/>
                  <a:cs typeface="Times New Roman"/>
                  <a:sym typeface="Times New Roman"/>
                </a:rPr>
                <a:t>phải</a:t>
              </a:r>
              <a:r>
                <a:rPr lang="en-US" sz="2800" b="1" i="0" u="none" strike="noStrike" cap="none" dirty="0">
                  <a:solidFill>
                    <a:srgbClr val="22AE8D"/>
                  </a:solidFill>
                  <a:latin typeface="Times New Roman"/>
                  <a:ea typeface="Times New Roman"/>
                  <a:cs typeface="Times New Roman"/>
                  <a:sym typeface="Times New Roman"/>
                </a:rPr>
                <a:t> </a:t>
              </a:r>
              <a:r>
                <a:rPr lang="en-US" sz="2800" b="1" i="0" u="none" strike="noStrike" cap="none" dirty="0" err="1">
                  <a:solidFill>
                    <a:srgbClr val="22AE8D"/>
                  </a:solidFill>
                  <a:latin typeface="Times New Roman"/>
                  <a:ea typeface="Times New Roman"/>
                  <a:cs typeface="Times New Roman"/>
                  <a:sym typeface="Times New Roman"/>
                </a:rPr>
                <a:t>là</a:t>
              </a:r>
              <a:r>
                <a:rPr lang="en-US" sz="2800" b="1" i="0" u="none" strike="noStrike" cap="none" dirty="0">
                  <a:solidFill>
                    <a:srgbClr val="22AE8D"/>
                  </a:solidFill>
                  <a:latin typeface="Times New Roman"/>
                  <a:ea typeface="Times New Roman"/>
                  <a:cs typeface="Times New Roman"/>
                  <a:sym typeface="Times New Roman"/>
                </a:rPr>
                <a:t> </a:t>
              </a:r>
              <a:r>
                <a:rPr lang="en-US" sz="2800" b="1" i="0" u="none" strike="noStrike" cap="none" dirty="0" err="1">
                  <a:solidFill>
                    <a:srgbClr val="22AE8D"/>
                  </a:solidFill>
                  <a:latin typeface="Times New Roman"/>
                  <a:ea typeface="Times New Roman"/>
                  <a:cs typeface="Times New Roman"/>
                  <a:sym typeface="Times New Roman"/>
                </a:rPr>
                <a:t>vườn</a:t>
              </a:r>
              <a:endParaRPr sz="2800" b="1" i="0" u="none" strike="noStrike" cap="none" dirty="0">
                <a:solidFill>
                  <a:srgbClr val="22AE8D"/>
                </a:solidFill>
                <a:latin typeface="Times New Roman"/>
                <a:ea typeface="Times New Roman"/>
                <a:cs typeface="Times New Roman"/>
                <a:sym typeface="Times New Roman"/>
              </a:endParaRPr>
            </a:p>
          </p:txBody>
        </p:sp>
      </p:grpSp>
      <p:grpSp>
        <p:nvGrpSpPr>
          <p:cNvPr id="142" name="Google Shape;142;p4"/>
          <p:cNvGrpSpPr/>
          <p:nvPr/>
        </p:nvGrpSpPr>
        <p:grpSpPr>
          <a:xfrm>
            <a:off x="6095356" y="1995686"/>
            <a:ext cx="3048644" cy="2409804"/>
            <a:chOff x="3976444" y="3749887"/>
            <a:chExt cx="3920372" cy="3741166"/>
          </a:xfrm>
        </p:grpSpPr>
        <p:sp>
          <p:nvSpPr>
            <p:cNvPr id="143" name="Google Shape;143;p4"/>
            <p:cNvSpPr txBox="1"/>
            <p:nvPr/>
          </p:nvSpPr>
          <p:spPr>
            <a:xfrm>
              <a:off x="4883426" y="5770978"/>
              <a:ext cx="1917739" cy="17200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600"/>
                <a:buFont typeface="Times New Roman"/>
                <a:buNone/>
              </a:pPr>
              <a:r>
                <a:rPr lang="en-US" sz="6600" b="1" i="0" u="none" strike="noStrike" cap="none" dirty="0" smtClean="0">
                  <a:solidFill>
                    <a:schemeClr val="dk1"/>
                  </a:solidFill>
                  <a:latin typeface="Times New Roman"/>
                  <a:ea typeface="Times New Roman"/>
                  <a:cs typeface="Times New Roman"/>
                  <a:sym typeface="Times New Roman"/>
                </a:rPr>
                <a:t>3</a:t>
              </a:r>
              <a:endParaRPr sz="6600" b="1" i="0" u="none" strike="noStrike" cap="none" dirty="0">
                <a:solidFill>
                  <a:schemeClr val="dk1"/>
                </a:solidFill>
                <a:latin typeface="Times New Roman"/>
                <a:ea typeface="Times New Roman"/>
                <a:cs typeface="Times New Roman"/>
                <a:sym typeface="Times New Roman"/>
              </a:endParaRPr>
            </a:p>
          </p:txBody>
        </p:sp>
        <p:pic>
          <p:nvPicPr>
            <p:cNvPr id="144" name="Google Shape;144;p4"/>
            <p:cNvPicPr preferRelativeResize="0"/>
            <p:nvPr/>
          </p:nvPicPr>
          <p:blipFill rotWithShape="1">
            <a:blip r:embed="rId3">
              <a:alphaModFix/>
            </a:blip>
            <a:srcRect/>
            <a:stretch/>
          </p:blipFill>
          <p:spPr>
            <a:xfrm>
              <a:off x="4492841" y="3749887"/>
              <a:ext cx="3403975" cy="2021091"/>
            </a:xfrm>
            <a:prstGeom prst="rect">
              <a:avLst/>
            </a:prstGeom>
            <a:noFill/>
            <a:ln>
              <a:noFill/>
            </a:ln>
          </p:spPr>
        </p:pic>
        <p:sp>
          <p:nvSpPr>
            <p:cNvPr id="145" name="Google Shape;145;p4"/>
            <p:cNvSpPr txBox="1"/>
            <p:nvPr/>
          </p:nvSpPr>
          <p:spPr>
            <a:xfrm>
              <a:off x="3976444" y="4117740"/>
              <a:ext cx="3371850" cy="9077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AE8D"/>
                </a:buClr>
                <a:buSzPts val="2000"/>
                <a:buFont typeface="Times New Roman"/>
                <a:buNone/>
              </a:pPr>
              <a:r>
                <a:rPr lang="en-US" sz="3200" b="1" i="0" u="none" strike="noStrike" cap="none" dirty="0" err="1">
                  <a:solidFill>
                    <a:srgbClr val="22AE8D"/>
                  </a:solidFill>
                  <a:latin typeface="Times New Roman"/>
                  <a:ea typeface="Times New Roman"/>
                  <a:cs typeface="Times New Roman"/>
                  <a:sym typeface="Times New Roman"/>
                </a:rPr>
                <a:t>Còn</a:t>
              </a:r>
              <a:r>
                <a:rPr lang="en-US" sz="3200" b="1" i="0" u="none" strike="noStrike" cap="none" dirty="0">
                  <a:solidFill>
                    <a:srgbClr val="22AE8D"/>
                  </a:solidFill>
                  <a:latin typeface="Times New Roman"/>
                  <a:ea typeface="Times New Roman"/>
                  <a:cs typeface="Times New Roman"/>
                  <a:sym typeface="Times New Roman"/>
                </a:rPr>
                <a:t> </a:t>
              </a:r>
              <a:r>
                <a:rPr lang="en-US" sz="3200" b="1" i="0" u="none" strike="noStrike" cap="none" dirty="0" err="1">
                  <a:solidFill>
                    <a:srgbClr val="22AE8D"/>
                  </a:solidFill>
                  <a:latin typeface="Times New Roman"/>
                  <a:ea typeface="Times New Roman"/>
                  <a:cs typeface="Times New Roman"/>
                  <a:sym typeface="Times New Roman"/>
                </a:rPr>
                <a:t>lại</a:t>
              </a:r>
              <a:endParaRPr sz="3200" b="1" i="0" u="none" strike="noStrike" cap="none" dirty="0">
                <a:solidFill>
                  <a:srgbClr val="22AE8D"/>
                </a:solidFill>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 calcmode="lin" valueType="num">
                                      <p:cBhvr additive="base">
                                        <p:cTn id="7" dur="500"/>
                                        <p:tgtEl>
                                          <p:spTgt spid="133">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133">
                                            <p:txEl>
                                              <p:pRg st="0" end="0"/>
                                            </p:txEl>
                                          </p:spTgt>
                                        </p:tgtEl>
                                        <p:attrNameLst>
                                          <p:attrName>ppt_h</p:attrName>
                                        </p:attrNameLst>
                                      </p:cBhvr>
                                      <p:tavLst>
                                        <p:tav tm="0">
                                          <p:val>
                                            <p:str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anim calcmode="lin" valueType="num">
                                      <p:cBhvr additive="base">
                                        <p:cTn id="11" dur="1250"/>
                                        <p:tgtEl>
                                          <p:spTgt spid="134"/>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250"/>
                                  </p:stCondLst>
                                  <p:childTnLst>
                                    <p:set>
                                      <p:cBhvr>
                                        <p:cTn id="13" dur="1" fill="hold">
                                          <p:stCondLst>
                                            <p:cond delay="0"/>
                                          </p:stCondLst>
                                        </p:cTn>
                                        <p:tgtEl>
                                          <p:spTgt spid="138"/>
                                        </p:tgtEl>
                                        <p:attrNameLst>
                                          <p:attrName>style.visibility</p:attrName>
                                        </p:attrNameLst>
                                      </p:cBhvr>
                                      <p:to>
                                        <p:strVal val="visible"/>
                                      </p:to>
                                    </p:set>
                                    <p:anim calcmode="lin" valueType="num">
                                      <p:cBhvr additive="base">
                                        <p:cTn id="14" dur="1250"/>
                                        <p:tgtEl>
                                          <p:spTgt spid="138"/>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142"/>
                                        </p:tgtEl>
                                        <p:attrNameLst>
                                          <p:attrName>style.visibility</p:attrName>
                                        </p:attrNameLst>
                                      </p:cBhvr>
                                      <p:to>
                                        <p:strVal val="visible"/>
                                      </p:to>
                                    </p:set>
                                    <p:anim calcmode="lin" valueType="num">
                                      <p:cBhvr additive="base">
                                        <p:cTn id="17" dur="1250"/>
                                        <p:tgtEl>
                                          <p:spTgt spid="1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9;p5"/>
          <p:cNvSpPr/>
          <p:nvPr/>
        </p:nvSpPr>
        <p:spPr>
          <a:xfrm>
            <a:off x="373521" y="814395"/>
            <a:ext cx="8287879" cy="830956"/>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dirty="0" err="1" smtClean="0">
                <a:solidFill>
                  <a:srgbClr val="000000"/>
                </a:solidFill>
                <a:latin typeface="Times New Roman"/>
                <a:ea typeface="Times New Roman"/>
                <a:cs typeface="Times New Roman"/>
                <a:sym typeface="Times New Roman"/>
              </a:rPr>
              <a:t>Thảo</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luận</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nhóm</a:t>
            </a:r>
            <a:r>
              <a:rPr lang="en-US" sz="3200" dirty="0" smtClean="0">
                <a:solidFill>
                  <a:srgbClr val="000000"/>
                </a:solidFill>
                <a:latin typeface="Times New Roman"/>
                <a:ea typeface="Times New Roman"/>
                <a:cs typeface="Times New Roman"/>
                <a:sym typeface="Times New Roman"/>
              </a:rPr>
              <a:t> 4</a:t>
            </a:r>
            <a:r>
              <a:rPr lang="en-US" sz="3200" dirty="0" smtClean="0">
                <a:solidFill>
                  <a:srgbClr val="000000"/>
                </a:solidFill>
                <a:latin typeface="Times New Roman"/>
                <a:ea typeface="Times New Roman"/>
                <a:cs typeface="Times New Roman"/>
                <a:sym typeface="Times New Roman"/>
              </a:rPr>
              <a:t>:</a:t>
            </a:r>
            <a:endParaRPr lang="en-US" sz="3200" dirty="0" smtClean="0">
              <a:solidFill>
                <a:srgbClr val="000000"/>
              </a:solidFill>
              <a:latin typeface="Times New Roman"/>
              <a:ea typeface="Times New Roman"/>
              <a:cs typeface="Times New Roman"/>
              <a:sym typeface="Times New Roman"/>
            </a:endParaRPr>
          </a:p>
        </p:txBody>
      </p:sp>
      <p:sp>
        <p:nvSpPr>
          <p:cNvPr id="3" name="Google Shape;159;p5"/>
          <p:cNvSpPr/>
          <p:nvPr/>
        </p:nvSpPr>
        <p:spPr>
          <a:xfrm>
            <a:off x="373521" y="1524580"/>
            <a:ext cx="8287879" cy="230828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Tìm</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từ</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khó</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tiếng</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khó</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và</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từ</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cần</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giải</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nghĩa</a:t>
            </a:r>
            <a:r>
              <a:rPr lang="en-US" sz="3200" dirty="0" smtClean="0">
                <a:latin typeface="Times New Roman"/>
                <a:ea typeface="Times New Roman"/>
                <a:cs typeface="Times New Roman"/>
                <a:sym typeface="Times New Roman"/>
              </a:rPr>
              <a:t>.</a:t>
            </a:r>
          </a:p>
          <a:p>
            <a:pPr marL="0" marR="0" lvl="0" indent="0" algn="l" rtl="0">
              <a:lnSpc>
                <a:spcPct val="150000"/>
              </a:lnSpc>
              <a:spcBef>
                <a:spcPts val="0"/>
              </a:spcBef>
              <a:spcAft>
                <a:spcPts val="0"/>
              </a:spcAft>
              <a:buNone/>
            </a:pP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Cách</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ngắt</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hơi</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câu</a:t>
            </a: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dài</a:t>
            </a:r>
            <a:r>
              <a:rPr lang="en-US" sz="3200" dirty="0" smtClean="0">
                <a:solidFill>
                  <a:srgbClr val="000000"/>
                </a:solidFill>
                <a:latin typeface="Times New Roman"/>
                <a:ea typeface="Times New Roman"/>
                <a:cs typeface="Times New Roman"/>
                <a:sym typeface="Times New Roman"/>
              </a:rPr>
              <a:t>.</a:t>
            </a:r>
          </a:p>
          <a:p>
            <a:pPr marL="0" marR="0" lvl="0" indent="0" algn="l" rtl="0">
              <a:lnSpc>
                <a:spcPct val="150000"/>
              </a:lnSpc>
              <a:spcBef>
                <a:spcPts val="0"/>
              </a:spcBef>
              <a:spcAft>
                <a:spcPts val="0"/>
              </a:spcAft>
              <a:buNone/>
            </a:pPr>
            <a:r>
              <a:rPr lang="en-US" sz="3200" dirty="0" smtClean="0">
                <a:solidFill>
                  <a:srgbClr val="000000"/>
                </a:solidFill>
                <a:latin typeface="Times New Roman"/>
                <a:ea typeface="Times New Roman"/>
                <a:cs typeface="Times New Roman"/>
                <a:sym typeface="Times New Roman"/>
              </a:rPr>
              <a:t>- </a:t>
            </a:r>
            <a:r>
              <a:rPr lang="en-US" sz="3200" dirty="0" err="1" smtClean="0">
                <a:solidFill>
                  <a:srgbClr val="000000"/>
                </a:solidFill>
                <a:latin typeface="Times New Roman"/>
                <a:ea typeface="Times New Roman"/>
                <a:cs typeface="Times New Roman"/>
                <a:sym typeface="Times New Roman"/>
              </a:rPr>
              <a:t>Cách</a:t>
            </a:r>
            <a:r>
              <a:rPr lang="en-US" sz="3200" dirty="0" smtClean="0">
                <a:solidFill>
                  <a:srgbClr val="000000"/>
                </a:solidFill>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đọc</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từng</a:t>
            </a:r>
            <a:r>
              <a:rPr lang="en-US" sz="3200" dirty="0" smtClean="0">
                <a:latin typeface="Times New Roman"/>
                <a:ea typeface="Times New Roman"/>
                <a:cs typeface="Times New Roman"/>
                <a:sym typeface="Times New Roman"/>
              </a:rPr>
              <a:t> </a:t>
            </a:r>
            <a:r>
              <a:rPr lang="en-US" sz="3200" dirty="0" err="1" smtClean="0">
                <a:latin typeface="Times New Roman"/>
                <a:ea typeface="Times New Roman"/>
                <a:cs typeface="Times New Roman"/>
                <a:sym typeface="Times New Roman"/>
              </a:rPr>
              <a:t>đoạn</a:t>
            </a:r>
            <a:r>
              <a:rPr lang="en-US" sz="3200" dirty="0" smtClean="0">
                <a:latin typeface="Times New Roman"/>
                <a:ea typeface="Times New Roman"/>
                <a:cs typeface="Times New Roman"/>
                <a:sym typeface="Times New Roman"/>
              </a:rPr>
              <a:t>.</a:t>
            </a:r>
            <a:endParaRPr sz="3200" dirty="0">
              <a:solidFill>
                <a:srgbClr val="7030A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7696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48855"/>
            <a:ext cx="1477926" cy="523220"/>
          </a:xfrm>
          <a:prstGeom prst="rect">
            <a:avLst/>
          </a:prstGeom>
          <a:solidFill>
            <a:schemeClr val="bg1"/>
          </a:solid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1:</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935666"/>
            <a:ext cx="9144000" cy="1200329"/>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Bé </a:t>
            </a:r>
            <a:r>
              <a:rPr lang="vi-VN" sz="2400" dirty="0">
                <a:latin typeface="Times New Roman" panose="02020603050405020304" pitchFamily="18" charset="0"/>
                <a:cs typeface="Times New Roman" panose="02020603050405020304" pitchFamily="18" charset="0"/>
              </a:rPr>
              <a:t>Thu rất khoái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ra ban công ngồi với ông nội, nghe ông rủ rỉ giảng về từng loài cây.</a:t>
            </a:r>
            <a:br>
              <a:rPr lang="vi-VN" sz="2400" dirty="0">
                <a:latin typeface="Times New Roman" panose="02020603050405020304" pitchFamily="18" charset="0"/>
                <a:cs typeface="Times New Roman" panose="02020603050405020304" pitchFamily="18" charset="0"/>
              </a:rPr>
            </a:br>
            <a:endParaRPr lang="en-US" sz="2400" dirty="0"/>
          </a:p>
        </p:txBody>
      </p:sp>
    </p:spTree>
    <p:extLst>
      <p:ext uri="{BB962C8B-B14F-4D97-AF65-F5344CB8AC3E}">
        <p14:creationId xmlns:p14="http://schemas.microsoft.com/office/powerpoint/2010/main" val="4074684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3888" y="0"/>
            <a:ext cx="1477926" cy="523220"/>
          </a:xfrm>
          <a:prstGeom prst="rect">
            <a:avLst/>
          </a:prstGeom>
          <a:solidFill>
            <a:schemeClr val="bg1"/>
          </a:solid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2:</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616690"/>
            <a:ext cx="9143999" cy="3108543"/>
          </a:xfrm>
          <a:prstGeom prst="rect">
            <a:avLst/>
          </a:prstGeom>
          <a:solidFill>
            <a:schemeClr val="bg1"/>
          </a:solid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Cây</a:t>
            </a:r>
            <a:r>
              <a:rPr lang="vi-VN" sz="2400" dirty="0">
                <a:latin typeface="Times New Roman" panose="02020603050405020304" pitchFamily="18" charset="0"/>
                <a:cs typeface="Times New Roman" panose="02020603050405020304" pitchFamily="18" charset="0"/>
              </a:rPr>
              <a:t>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r>
              <a:rPr lang="vi-VN" sz="2400" dirty="0" smtClean="0">
                <a:latin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3290158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0335" y="106325"/>
            <a:ext cx="1477926" cy="523220"/>
          </a:xfrm>
          <a:prstGeom prst="rect">
            <a:avLst/>
          </a:prstGeom>
          <a:solidFill>
            <a:schemeClr val="bg1"/>
          </a:solid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316" y="629545"/>
            <a:ext cx="9144000" cy="452431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Ông ơi, đúng là có chú chim vừa đỗ ở đây bắt sâu và hót nữa ông </a:t>
            </a:r>
            <a:r>
              <a:rPr lang="en-US" sz="2400" dirty="0" smtClean="0">
                <a:latin typeface="Times New Roman" panose="02020603050405020304" pitchFamily="18" charset="0"/>
                <a:cs typeface="Times New Roman" panose="02020603050405020304" pitchFamily="18" charset="0"/>
              </a:rPr>
              <a:t>n</a:t>
            </a:r>
            <a:r>
              <a:rPr lang="vi-VN" sz="2400" dirty="0" smtClean="0">
                <a:latin typeface="Times New Roman" panose="02020603050405020304" pitchFamily="18" charset="0"/>
                <a:cs typeface="Times New Roman" panose="02020603050405020304" pitchFamily="18" charset="0"/>
              </a:rPr>
              <a:t>hỉ</a:t>
            </a:r>
            <a:r>
              <a:rPr lang="vi-VN" sz="2400" dirty="0">
                <a:latin typeface="Times New Roman" panose="02020603050405020304" pitchFamily="18" charset="0"/>
                <a:cs typeface="Times New Roman" panose="02020603050405020304" pitchFamily="18" charset="0"/>
              </a:rPr>
              <a:t>!</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Ông </a:t>
            </a:r>
            <a:r>
              <a:rPr lang="vi-VN" sz="2400" dirty="0">
                <a:latin typeface="Times New Roman" panose="02020603050405020304" pitchFamily="18" charset="0"/>
                <a:cs typeface="Times New Roman" panose="02020603050405020304" pitchFamily="18" charset="0"/>
              </a:rPr>
              <a:t>nó hiền hậu quay lại xoa đầu cả hai đứa:</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Ừ, đúng rồi! Đất lành chim đậu, có gì lạ đâu hả cháu?</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p>
        </p:txBody>
      </p:sp>
      <p:cxnSp>
        <p:nvCxnSpPr>
          <p:cNvPr id="5" name="Google Shape;161;p5"/>
          <p:cNvCxnSpPr/>
          <p:nvPr/>
        </p:nvCxnSpPr>
        <p:spPr>
          <a:xfrm flipH="1">
            <a:off x="1505984" y="1057404"/>
            <a:ext cx="126952" cy="343121"/>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7" name="Google Shape;161;p5"/>
          <p:cNvCxnSpPr/>
          <p:nvPr/>
        </p:nvCxnSpPr>
        <p:spPr>
          <a:xfrm flipH="1">
            <a:off x="4574020" y="1057404"/>
            <a:ext cx="126952" cy="343121"/>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sp>
        <p:nvSpPr>
          <p:cNvPr id="9" name="TextBox 8"/>
          <p:cNvSpPr txBox="1"/>
          <p:nvPr/>
        </p:nvSpPr>
        <p:spPr>
          <a:xfrm>
            <a:off x="0" y="2835176"/>
            <a:ext cx="9001839" cy="2308324"/>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Ông ơi, đúng là có chú chim vừa đỗ ở đây bắt sâu và hót nữa </a:t>
            </a:r>
            <a:r>
              <a:rPr lang="vi-VN" sz="2400" dirty="0" smtClean="0">
                <a:solidFill>
                  <a:srgbClr val="FF0000"/>
                </a:solidFill>
                <a:latin typeface="Times New Roman" panose="02020603050405020304" pitchFamily="18" charset="0"/>
                <a:cs typeface="Times New Roman" panose="02020603050405020304" pitchFamily="18" charset="0"/>
              </a:rPr>
              <a:t>ông </a:t>
            </a:r>
            <a:r>
              <a:rPr lang="en-US" sz="2400" dirty="0" smtClean="0">
                <a:solidFill>
                  <a:srgbClr val="FF0000"/>
                </a:solidFill>
                <a:latin typeface="Times New Roman" panose="02020603050405020304" pitchFamily="18" charset="0"/>
                <a:cs typeface="Times New Roman" panose="02020603050405020304" pitchFamily="18" charset="0"/>
              </a:rPr>
              <a:t>n</a:t>
            </a:r>
            <a:r>
              <a:rPr lang="vi-VN" sz="2400" dirty="0" smtClean="0">
                <a:solidFill>
                  <a:srgbClr val="FF0000"/>
                </a:solidFill>
                <a:latin typeface="Times New Roman" panose="02020603050405020304" pitchFamily="18" charset="0"/>
                <a:cs typeface="Times New Roman" panose="02020603050405020304" pitchFamily="18" charset="0"/>
              </a:rPr>
              <a:t>hỉ</a:t>
            </a:r>
            <a:r>
              <a:rPr lang="vi-VN" sz="2400" dirty="0">
                <a:solidFill>
                  <a:srgbClr val="FF0000"/>
                </a:solidFill>
                <a:latin typeface="Times New Roman" panose="02020603050405020304" pitchFamily="18" charset="0"/>
                <a:cs typeface="Times New Roman" panose="02020603050405020304" pitchFamily="18" charset="0"/>
              </a:rPr>
              <a:t>!</a:t>
            </a:r>
            <a:br>
              <a:rPr lang="vi-VN"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Ông </a:t>
            </a:r>
            <a:r>
              <a:rPr lang="vi-VN" sz="2400" dirty="0">
                <a:solidFill>
                  <a:schemeClr val="tx1"/>
                </a:solidFill>
                <a:latin typeface="Times New Roman" panose="02020603050405020304" pitchFamily="18" charset="0"/>
                <a:cs typeface="Times New Roman" panose="02020603050405020304" pitchFamily="18" charset="0"/>
              </a:rPr>
              <a:t>nó hiền hậu quay lại xoa đầu cả hai đứa:</a:t>
            </a:r>
            <a:br>
              <a:rPr lang="vi-VN" sz="2400" dirty="0">
                <a:solidFill>
                  <a:schemeClr val="tx1"/>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Ừ, đúng rồi! Đất lành chim đậu, có gì lạ đâu hả cháu?</a:t>
            </a:r>
            <a:br>
              <a:rPr lang="vi-VN" sz="2400" dirty="0">
                <a:solidFill>
                  <a:srgbClr val="FF0000"/>
                </a:solidFill>
                <a:latin typeface="Times New Roman" panose="02020603050405020304" pitchFamily="18" charset="0"/>
                <a:cs typeface="Times New Roman" panose="02020603050405020304" pitchFamily="18" charset="0"/>
              </a:rPr>
            </a:br>
            <a:r>
              <a:rPr lang="vi-VN" sz="2400" dirty="0">
                <a:solidFill>
                  <a:srgbClr val="FF0000"/>
                </a:solidFill>
                <a:latin typeface="Times New Roman" panose="02020603050405020304" pitchFamily="18" charset="0"/>
                <a:cs typeface="Times New Roman" panose="02020603050405020304" pitchFamily="18" charset="0"/>
              </a:rPr>
              <a:t/>
            </a:r>
            <a:br>
              <a:rPr lang="vi-VN" sz="2400" dirty="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endParaRPr>
          </a:p>
        </p:txBody>
      </p:sp>
    </p:spTree>
    <p:extLst>
      <p:ext uri="{BB962C8B-B14F-4D97-AF65-F5344CB8AC3E}">
        <p14:creationId xmlns:p14="http://schemas.microsoft.com/office/powerpoint/2010/main" val="41405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262811" y="267494"/>
            <a:ext cx="8618378" cy="4652162"/>
          </a:xfrm>
          <a:prstGeom prst="roundRect">
            <a:avLst>
              <a:gd name="adj" fmla="val 17164"/>
            </a:avLst>
          </a:prstGeom>
          <a:solidFill>
            <a:schemeClr val="lt1">
              <a:alpha val="94901"/>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5" name="Google Shape;105;p2"/>
          <p:cNvGrpSpPr/>
          <p:nvPr/>
        </p:nvGrpSpPr>
        <p:grpSpPr>
          <a:xfrm>
            <a:off x="574900" y="759119"/>
            <a:ext cx="2988763" cy="832428"/>
            <a:chOff x="5327653" y="2481594"/>
            <a:chExt cx="2988763" cy="832428"/>
          </a:xfrm>
        </p:grpSpPr>
        <p:sp>
          <p:nvSpPr>
            <p:cNvPr id="106" name="Google Shape;106;p2"/>
            <p:cNvSpPr txBox="1"/>
            <p:nvPr/>
          </p:nvSpPr>
          <p:spPr>
            <a:xfrm>
              <a:off x="5908402" y="2714958"/>
              <a:ext cx="2408014" cy="36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2800" b="1" i="0" u="none" strike="noStrike" cap="none" dirty="0" err="1">
                  <a:solidFill>
                    <a:srgbClr val="000000"/>
                  </a:solidFill>
                  <a:latin typeface="Times New Roman"/>
                  <a:ea typeface="Times New Roman"/>
                  <a:cs typeface="Times New Roman"/>
                  <a:sym typeface="Times New Roman"/>
                </a:rPr>
                <a:t>Tìm</a:t>
              </a:r>
              <a:r>
                <a:rPr lang="en-US" sz="2800" b="1" i="0" u="none" strike="noStrike" cap="none" dirty="0">
                  <a:solidFill>
                    <a:srgbClr val="000000"/>
                  </a:solidFill>
                  <a:latin typeface="Times New Roman"/>
                  <a:ea typeface="Times New Roman"/>
                  <a:cs typeface="Times New Roman"/>
                  <a:sym typeface="Times New Roman"/>
                </a:rPr>
                <a:t> </a:t>
              </a:r>
              <a:r>
                <a:rPr lang="en-US" sz="2800" b="1" i="0" u="none" strike="noStrike" cap="none" dirty="0" err="1">
                  <a:solidFill>
                    <a:srgbClr val="000000"/>
                  </a:solidFill>
                  <a:latin typeface="Times New Roman"/>
                  <a:ea typeface="Times New Roman"/>
                  <a:cs typeface="Times New Roman"/>
                  <a:sym typeface="Times New Roman"/>
                </a:rPr>
                <a:t>hiểu</a:t>
              </a:r>
              <a:r>
                <a:rPr lang="en-US" sz="2800" b="1" i="0" u="none" strike="noStrike" cap="none" dirty="0">
                  <a:solidFill>
                    <a:srgbClr val="000000"/>
                  </a:solidFill>
                  <a:latin typeface="Times New Roman"/>
                  <a:ea typeface="Times New Roman"/>
                  <a:cs typeface="Times New Roman"/>
                  <a:sym typeface="Times New Roman"/>
                </a:rPr>
                <a:t> </a:t>
              </a:r>
              <a:r>
                <a:rPr lang="en-US" sz="2800" b="1" i="0" u="none" strike="noStrike" cap="none" dirty="0" err="1">
                  <a:solidFill>
                    <a:srgbClr val="000000"/>
                  </a:solidFill>
                  <a:latin typeface="Times New Roman"/>
                  <a:ea typeface="Times New Roman"/>
                  <a:cs typeface="Times New Roman"/>
                  <a:sym typeface="Times New Roman"/>
                </a:rPr>
                <a:t>bài</a:t>
              </a:r>
              <a:endParaRPr sz="2800" b="1" i="0" u="none" strike="noStrike" cap="none" dirty="0">
                <a:solidFill>
                  <a:srgbClr val="000000"/>
                </a:solidFill>
                <a:latin typeface="Calibri"/>
                <a:ea typeface="Calibri"/>
                <a:cs typeface="Calibri"/>
                <a:sym typeface="Calibri"/>
              </a:endParaRPr>
            </a:p>
          </p:txBody>
        </p:sp>
        <p:grpSp>
          <p:nvGrpSpPr>
            <p:cNvPr id="107" name="Google Shape;107;p2"/>
            <p:cNvGrpSpPr/>
            <p:nvPr/>
          </p:nvGrpSpPr>
          <p:grpSpPr>
            <a:xfrm>
              <a:off x="5327653" y="2481594"/>
              <a:ext cx="648072" cy="832428"/>
              <a:chOff x="4896036" y="1451290"/>
              <a:chExt cx="648072" cy="832428"/>
            </a:xfrm>
          </p:grpSpPr>
          <p:sp>
            <p:nvSpPr>
              <p:cNvPr id="108" name="Google Shape;108;p2"/>
              <p:cNvSpPr/>
              <p:nvPr/>
            </p:nvSpPr>
            <p:spPr>
              <a:xfrm>
                <a:off x="4896036" y="1567167"/>
                <a:ext cx="648072" cy="648072"/>
              </a:xfrm>
              <a:prstGeom prst="ellipse">
                <a:avLst/>
              </a:prstGeom>
              <a:solidFill>
                <a:srgbClr val="23AF8E"/>
              </a:solidFill>
              <a:ln w="25400" cap="flat" cmpd="sng">
                <a:solidFill>
                  <a:srgbClr val="23A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2"/>
              <p:cNvSpPr/>
              <p:nvPr/>
            </p:nvSpPr>
            <p:spPr>
              <a:xfrm>
                <a:off x="4982991" y="1451290"/>
                <a:ext cx="525113" cy="832428"/>
              </a:xfrm>
              <a:prstGeom prst="rect">
                <a:avLst/>
              </a:prstGeom>
              <a:noFill/>
              <a:ln>
                <a:noFill/>
              </a:ln>
            </p:spPr>
            <p:txBody>
              <a:bodyPr spcFirstLastPara="1" wrap="square" lIns="270000" tIns="91425" rIns="27430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b="1" i="0" u="none" strike="noStrike" cap="none">
                    <a:solidFill>
                      <a:schemeClr val="lt1"/>
                    </a:solidFill>
                    <a:latin typeface="Times New Roman"/>
                    <a:ea typeface="Times New Roman"/>
                    <a:cs typeface="Times New Roman"/>
                    <a:sym typeface="Times New Roman"/>
                  </a:rPr>
                  <a:t>2</a:t>
                </a:r>
                <a:endParaRPr sz="3600" b="1" i="0" u="none" strike="noStrike" cap="none">
                  <a:solidFill>
                    <a:schemeClr val="lt1"/>
                  </a:solidFill>
                  <a:latin typeface="Times New Roman"/>
                  <a:ea typeface="Times New Roman"/>
                  <a:cs typeface="Times New Roman"/>
                  <a:sym typeface="Times New Roman"/>
                </a:endParaRPr>
              </a:p>
            </p:txBody>
          </p:sp>
        </p:grpSp>
      </p:grpSp>
    </p:spTree>
    <p:extLst>
      <p:ext uri="{BB962C8B-B14F-4D97-AF65-F5344CB8AC3E}">
        <p14:creationId xmlns:p14="http://schemas.microsoft.com/office/powerpoint/2010/main" val="31373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xmlns=""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xmlns=""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47114" y="781637"/>
            <a:ext cx="457200" cy="457200"/>
          </a:xfrm>
          <a:prstGeom prst="rect">
            <a:avLst/>
          </a:prstGeom>
        </p:spPr>
      </p:pic>
    </p:spTree>
    <p:extLst>
      <p:ext uri="{BB962C8B-B14F-4D97-AF65-F5344CB8AC3E}">
        <p14:creationId xmlns:p14="http://schemas.microsoft.com/office/powerpoint/2010/main" val="296761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1056</Words>
  <Application>Microsoft Office PowerPoint</Application>
  <PresentationFormat>On-screen Show (16:9)</PresentationFormat>
  <Paragraphs>149</Paragraphs>
  <Slides>28</Slides>
  <Notes>10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맑은 고딕</vt:lpstr>
      <vt:lpstr>Arial</vt:lpstr>
      <vt:lpstr>Calibri</vt:lpstr>
      <vt:lpstr>Jua</vt:lpstr>
      <vt:lpstr>Noto Sans Symbols</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dc:creator>
  <cp:lastModifiedBy>Le Tien Duat</cp:lastModifiedBy>
  <cp:revision>97</cp:revision>
  <dcterms:created xsi:type="dcterms:W3CDTF">2021-10-25T15:46:18Z</dcterms:created>
  <dcterms:modified xsi:type="dcterms:W3CDTF">2023-11-14T14:03:56Z</dcterms:modified>
</cp:coreProperties>
</file>