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3"/>
  </p:notesMasterIdLst>
  <p:sldIdLst>
    <p:sldId id="270" r:id="rId2"/>
    <p:sldId id="256" r:id="rId3"/>
    <p:sldId id="258" r:id="rId4"/>
    <p:sldId id="260" r:id="rId5"/>
    <p:sldId id="261" r:id="rId6"/>
    <p:sldId id="295" r:id="rId7"/>
    <p:sldId id="296" r:id="rId8"/>
    <p:sldId id="297" r:id="rId9"/>
    <p:sldId id="266" r:id="rId10"/>
    <p:sldId id="268" r:id="rId11"/>
    <p:sldId id="298" r:id="rId12"/>
  </p:sldIdLst>
  <p:sldSz cx="9144000" cy="5143500" type="screen16x9"/>
  <p:notesSz cx="6858000" cy="9144000"/>
  <p:embeddedFontLst>
    <p:embeddedFont>
      <p:font typeface="Livvic Light" panose="020B0604020202020204" charset="0"/>
      <p:regular r:id="rId14"/>
      <p:bold r:id="rId15"/>
      <p:italic r:id="rId16"/>
      <p:boldItalic r:id="rId17"/>
    </p:embeddedFont>
    <p:embeddedFont>
      <p:font typeface="Redressed" panose="020B0604020202020204" charset="0"/>
      <p:regular r:id="rId18"/>
    </p:embeddedFont>
    <p:embeddedFont>
      <p:font typeface="Roboto Slab Regular" panose="020B0604020202020204" charset="0"/>
      <p:regular r:id="rId19"/>
      <p:bold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Livvic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AF7EB-DD6A-49B6-A9FA-A67D01D7F0BC}">
  <a:tblStyle styleId="{593AF7EB-DD6A-49B6-A9FA-A67D01D7F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6bad27d065_0_2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6bad27d065_0_2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62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40"/>
          <p:cNvGrpSpPr/>
          <p:nvPr/>
        </p:nvGrpSpPr>
        <p:grpSpPr>
          <a:xfrm>
            <a:off x="1315100" y="1367500"/>
            <a:ext cx="6513801" cy="2985702"/>
            <a:chOff x="3013175" y="4489825"/>
            <a:chExt cx="1829000" cy="982850"/>
          </a:xfrm>
        </p:grpSpPr>
        <p:sp>
          <p:nvSpPr>
            <p:cNvPr id="687" name="Google Shape;687;p40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02" y="1355780"/>
            <a:ext cx="6614733" cy="29872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Đề xuất ý tưởng</a:t>
            </a:r>
            <a:endParaRPr sz="3600" dirty="0"/>
          </a:p>
        </p:txBody>
      </p:sp>
      <p:sp>
        <p:nvSpPr>
          <p:cNvPr id="488" name="Google Shape;488;p38"/>
          <p:cNvSpPr txBox="1">
            <a:spLocks noGrp="1"/>
          </p:cNvSpPr>
          <p:nvPr>
            <p:ph type="subTitle" idx="5"/>
          </p:nvPr>
        </p:nvSpPr>
        <p:spPr>
          <a:xfrm>
            <a:off x="1376074" y="2696594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 smtClean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90" name="Google Shape;490;p38"/>
          <p:cNvSpPr txBox="1">
            <a:spLocks noGrp="1"/>
          </p:cNvSpPr>
          <p:nvPr>
            <p:ph type="subTitle" idx="1"/>
          </p:nvPr>
        </p:nvSpPr>
        <p:spPr>
          <a:xfrm>
            <a:off x="6112944" y="2341845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du </a:t>
            </a:r>
            <a:r>
              <a:rPr lang="en-US" dirty="0" err="1" smtClean="0"/>
              <a:t>lịch</a:t>
            </a:r>
            <a:r>
              <a:rPr lang="en-US" dirty="0" smtClean="0"/>
              <a:t>. </a:t>
            </a:r>
            <a:r>
              <a:rPr lang="en-US" dirty="0" err="1"/>
              <a:t>Kêu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,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ở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92" name="Google Shape;492;p38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endParaRPr dirty="0"/>
          </a:p>
        </p:txBody>
      </p:sp>
      <p:sp>
        <p:nvSpPr>
          <p:cNvPr id="493" name="Google Shape;493;p38"/>
          <p:cNvSpPr txBox="1">
            <a:spLocks noGrp="1"/>
          </p:cNvSpPr>
          <p:nvPr>
            <p:ph type="ctrTitle" idx="4"/>
          </p:nvPr>
        </p:nvSpPr>
        <p:spPr>
          <a:xfrm>
            <a:off x="1495174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01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4" name="Google Shape;494;p38"/>
          <p:cNvSpPr txBox="1">
            <a:spLocks noGrp="1"/>
          </p:cNvSpPr>
          <p:nvPr>
            <p:ph type="ctrTitle" idx="4"/>
          </p:nvPr>
        </p:nvSpPr>
        <p:spPr>
          <a:xfrm>
            <a:off x="3874207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02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5" name="Google Shape;495;p38"/>
          <p:cNvSpPr txBox="1">
            <a:spLocks noGrp="1"/>
          </p:cNvSpPr>
          <p:nvPr>
            <p:ph type="ctrTitle" idx="4"/>
          </p:nvPr>
        </p:nvSpPr>
        <p:spPr>
          <a:xfrm>
            <a:off x="6306594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6" name="Google Shape;496;p38"/>
          <p:cNvSpPr/>
          <p:nvPr/>
        </p:nvSpPr>
        <p:spPr>
          <a:xfrm>
            <a:off x="1242844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8"/>
          <p:cNvSpPr/>
          <p:nvPr/>
        </p:nvSpPr>
        <p:spPr>
          <a:xfrm>
            <a:off x="3621876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6054264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 rot="-5400000">
            <a:off x="2048074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 rot="-5400000">
            <a:off x="4427107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 rot="-5400000">
            <a:off x="6859494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5" y="1944625"/>
            <a:ext cx="3664014" cy="1609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63" y="517109"/>
            <a:ext cx="7815749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5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3011866" y="791382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 smtClean="0"/>
              <a:t>Lịch sử và địa lí</a:t>
            </a:r>
            <a:endParaRPr sz="1800" dirty="0"/>
          </a:p>
        </p:txBody>
      </p:sp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1656528" y="1151173"/>
            <a:ext cx="6062449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dirty="0" smtClean="0"/>
              <a:t>BÀI 13. CỐ ĐÔ HUẾ </a:t>
            </a:r>
            <a:br>
              <a:rPr lang="en" sz="5200" dirty="0" smtClean="0"/>
            </a:br>
            <a:r>
              <a:rPr lang="en" sz="5200" dirty="0" smtClean="0"/>
              <a:t>( Tiết 1)</a:t>
            </a:r>
            <a:endParaRPr sz="5200" dirty="0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0" y="3368173"/>
            <a:ext cx="2661070" cy="174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78132" y="-151402"/>
            <a:ext cx="2045142" cy="209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 rotWithShape="1">
          <a:blip r:embed="rId5">
            <a:alphaModFix/>
          </a:blip>
          <a:srcRect t="199" b="199"/>
          <a:stretch/>
        </p:blipFill>
        <p:spPr>
          <a:xfrm rot="902439">
            <a:off x="7663887" y="3500754"/>
            <a:ext cx="985824" cy="159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153217" y="-7741"/>
            <a:ext cx="1619868" cy="231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585" y="-241210"/>
            <a:ext cx="8088449" cy="176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-346041" y="1031889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1.</a:t>
            </a:r>
            <a:endParaRPr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159" y="1194158"/>
            <a:ext cx="2466000" cy="577800"/>
          </a:xfrm>
        </p:spPr>
        <p:txBody>
          <a:bodyPr/>
          <a:lstStyle/>
          <a:p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925" y="1172978"/>
            <a:ext cx="6256075" cy="39667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791" y="2075185"/>
            <a:ext cx="253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 smtClean="0"/>
              <a:t>Huế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9" y="2213156"/>
            <a:ext cx="986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1925" y="3064504"/>
            <a:ext cx="2370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Các di tích này thuộc thành phố/ thị xã/ huyện nào của tỉnh Thừa Thiên Huế?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323248" y="3190532"/>
            <a:ext cx="986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902047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 smtClean="0"/>
              <a:t>2. </a:t>
            </a:r>
            <a:r>
              <a:rPr lang="en-US" b="1" dirty="0" err="1"/>
              <a:t>V</a:t>
            </a:r>
            <a:r>
              <a:rPr lang="en-US" b="1" dirty="0" err="1" smtClean="0"/>
              <a:t>ẻ</a:t>
            </a:r>
            <a:r>
              <a:rPr lang="en-US" b="1" dirty="0" smtClean="0"/>
              <a:t> </a:t>
            </a:r>
            <a:r>
              <a:rPr lang="en-US" b="1" dirty="0" err="1"/>
              <a:t>đẹp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Cố</a:t>
            </a:r>
            <a:r>
              <a:rPr lang="en-US" b="1" dirty="0"/>
              <a:t> </a:t>
            </a:r>
            <a:r>
              <a:rPr lang="en-US" b="1" dirty="0" err="1"/>
              <a:t>đô</a:t>
            </a:r>
            <a:r>
              <a:rPr lang="en-US" b="1" dirty="0"/>
              <a:t> </a:t>
            </a:r>
            <a:r>
              <a:rPr lang="en-US" b="1" dirty="0" err="1"/>
              <a:t>Huế</a:t>
            </a:r>
            <a:endParaRPr dirty="0"/>
          </a:p>
        </p:txBody>
      </p:sp>
      <p:pic>
        <p:nvPicPr>
          <p:cNvPr id="5" name="image22.png"/>
          <p:cNvPicPr/>
          <p:nvPr/>
        </p:nvPicPr>
        <p:blipFill>
          <a:blip r:embed="rId3"/>
          <a:srcRect l="60417" t="48460" r="27242" b="31585"/>
          <a:stretch>
            <a:fillRect/>
          </a:stretch>
        </p:blipFill>
        <p:spPr>
          <a:xfrm>
            <a:off x="3065542" y="654104"/>
            <a:ext cx="3039229" cy="2196370"/>
          </a:xfrm>
          <a:prstGeom prst="rect">
            <a:avLst/>
          </a:prstGeom>
          <a:ln/>
        </p:spPr>
      </p:pic>
      <p:pic>
        <p:nvPicPr>
          <p:cNvPr id="6" name="image16.png"/>
          <p:cNvPicPr/>
          <p:nvPr/>
        </p:nvPicPr>
        <p:blipFill>
          <a:blip r:embed="rId4"/>
          <a:srcRect l="58332" t="61574" r="27724" b="17615"/>
          <a:stretch>
            <a:fillRect/>
          </a:stretch>
        </p:blipFill>
        <p:spPr>
          <a:xfrm>
            <a:off x="46974" y="619194"/>
            <a:ext cx="2742275" cy="2231279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28" y="654104"/>
            <a:ext cx="2687673" cy="219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70" y="2975979"/>
            <a:ext cx="2670279" cy="2063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42" y="2975979"/>
            <a:ext cx="3039229" cy="1964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545" y="2975979"/>
            <a:ext cx="2756357" cy="1964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ctrTitle"/>
          </p:nvPr>
        </p:nvSpPr>
        <p:spPr>
          <a:xfrm>
            <a:off x="848616" y="1234379"/>
            <a:ext cx="3947051" cy="23705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ãy</a:t>
            </a:r>
            <a:r>
              <a:rPr lang="en-US" dirty="0" smtClean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 smtClean="0"/>
              <a:t>Ngự</a:t>
            </a:r>
            <a:r>
              <a:rPr lang="en-US" dirty="0" smtClean="0"/>
              <a:t> ?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90" y="85519"/>
            <a:ext cx="3358402" cy="2231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907" y="2629539"/>
            <a:ext cx="3422368" cy="2258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5915" y="1504094"/>
            <a:ext cx="2768018" cy="2462691"/>
          </a:xfrm>
        </p:spPr>
        <p:txBody>
          <a:bodyPr/>
          <a:lstStyle/>
          <a:p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mô</a:t>
            </a:r>
            <a:r>
              <a:rPr lang="en-US" sz="4000" dirty="0" smtClean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chùa</a:t>
            </a:r>
            <a:r>
              <a:rPr lang="en-US" sz="4000" dirty="0"/>
              <a:t> </a:t>
            </a:r>
            <a:r>
              <a:rPr lang="en-US" sz="4000" dirty="0" err="1"/>
              <a:t>Thiên</a:t>
            </a:r>
            <a:r>
              <a:rPr lang="en-US" sz="4000" dirty="0"/>
              <a:t> </a:t>
            </a:r>
            <a:r>
              <a:rPr lang="en-US" sz="4000" dirty="0" err="1" smtClean="0"/>
              <a:t>Mụ</a:t>
            </a:r>
            <a:r>
              <a:rPr lang="en-US" sz="4000" dirty="0"/>
              <a:t> 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01" y="171039"/>
            <a:ext cx="5052225" cy="47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407200"/>
            <a:ext cx="2552700" cy="21869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dirty="0" err="1" smtClean="0"/>
              <a:t>ãy</a:t>
            </a:r>
            <a:r>
              <a:rPr lang="en-US" dirty="0" smtClean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 smtClean="0"/>
              <a:t>Huế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14300"/>
            <a:ext cx="59245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57250" y="1121450"/>
            <a:ext cx="7626350" cy="3425150"/>
          </a:xfrm>
        </p:spPr>
        <p:txBody>
          <a:bodyPr/>
          <a:lstStyle/>
          <a:p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Cố</a:t>
            </a:r>
            <a:r>
              <a:rPr lang="en-US" sz="3200" dirty="0"/>
              <a:t> </a:t>
            </a:r>
            <a:r>
              <a:rPr lang="en-US" sz="3200" dirty="0" err="1"/>
              <a:t>đô</a:t>
            </a:r>
            <a:r>
              <a:rPr lang="en-US" sz="3200" dirty="0"/>
              <a:t> </a:t>
            </a:r>
            <a:r>
              <a:rPr lang="en-US" sz="3200" dirty="0" err="1"/>
              <a:t>Huế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hài</a:t>
            </a:r>
            <a:r>
              <a:rPr lang="en-US" sz="3200" dirty="0"/>
              <a:t> </a:t>
            </a:r>
            <a:r>
              <a:rPr lang="en-US" sz="3200" dirty="0" err="1"/>
              <a:t>hoà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trúc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Huế</a:t>
            </a:r>
            <a:r>
              <a:rPr lang="en-US" sz="3200" dirty="0"/>
              <a:t>, </a:t>
            </a:r>
            <a:r>
              <a:rPr lang="en-US" sz="3200" dirty="0" err="1"/>
              <a:t>chùa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Mụ</a:t>
            </a:r>
            <a:r>
              <a:rPr lang="en-US" sz="3200" dirty="0"/>
              <a:t>,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vua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Nguyễn</a:t>
            </a:r>
            <a:r>
              <a:rPr lang="en-US" sz="3200" dirty="0"/>
              <a:t>,...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Hương</a:t>
            </a:r>
            <a:r>
              <a:rPr lang="en-US" sz="3200" dirty="0"/>
              <a:t>, </a:t>
            </a:r>
            <a:r>
              <a:rPr lang="en-US" sz="3200" dirty="0" err="1"/>
              <a:t>núi</a:t>
            </a:r>
            <a:r>
              <a:rPr lang="en-US" sz="3200" dirty="0"/>
              <a:t> </a:t>
            </a:r>
            <a:r>
              <a:rPr lang="en-US" sz="3200" dirty="0" err="1"/>
              <a:t>Ngự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4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261375" y="1601400"/>
            <a:ext cx="3732074" cy="23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3025050" y="368825"/>
            <a:ext cx="309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VẬN DỤNG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56" name="Google Shape;456;p36"/>
          <p:cNvSpPr txBox="1">
            <a:spLocks noGrp="1"/>
          </p:cNvSpPr>
          <p:nvPr>
            <p:ph type="subTitle" idx="4294967295"/>
          </p:nvPr>
        </p:nvSpPr>
        <p:spPr>
          <a:xfrm flipH="1">
            <a:off x="171450" y="1858950"/>
            <a:ext cx="33844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ý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bá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</a:t>
            </a:r>
            <a:r>
              <a:rPr lang="en-US" sz="2800" dirty="0" err="1"/>
              <a:t>Huế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du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457" name="Google Shape;457;p36"/>
          <p:cNvGrpSpPr/>
          <p:nvPr/>
        </p:nvGrpSpPr>
        <p:grpSpPr>
          <a:xfrm>
            <a:off x="4147957" y="1525656"/>
            <a:ext cx="3972319" cy="2522757"/>
            <a:chOff x="1041975" y="238125"/>
            <a:chExt cx="1247000" cy="791950"/>
          </a:xfrm>
        </p:grpSpPr>
        <p:sp>
          <p:nvSpPr>
            <p:cNvPr id="458" name="Google Shape;458;p36"/>
            <p:cNvSpPr/>
            <p:nvPr/>
          </p:nvSpPr>
          <p:spPr>
            <a:xfrm>
              <a:off x="1041975" y="238125"/>
              <a:ext cx="1247000" cy="791950"/>
            </a:xfrm>
            <a:custGeom>
              <a:avLst/>
              <a:gdLst/>
              <a:ahLst/>
              <a:cxnLst/>
              <a:rect l="l" t="t" r="r" b="b"/>
              <a:pathLst>
                <a:path w="49880" h="31678" extrusionOk="0">
                  <a:moveTo>
                    <a:pt x="49674" y="0"/>
                  </a:moveTo>
                  <a:lnTo>
                    <a:pt x="43298" y="16"/>
                  </a:lnTo>
                  <a:lnTo>
                    <a:pt x="11871" y="90"/>
                  </a:lnTo>
                  <a:lnTo>
                    <a:pt x="197" y="45"/>
                  </a:lnTo>
                  <a:lnTo>
                    <a:pt x="103" y="45"/>
                  </a:lnTo>
                  <a:lnTo>
                    <a:pt x="103" y="140"/>
                  </a:lnTo>
                  <a:cubicBezTo>
                    <a:pt x="58" y="11116"/>
                    <a:pt x="0" y="27783"/>
                    <a:pt x="0" y="30672"/>
                  </a:cubicBezTo>
                  <a:lnTo>
                    <a:pt x="0" y="31480"/>
                  </a:lnTo>
                  <a:lnTo>
                    <a:pt x="0" y="31677"/>
                  </a:lnTo>
                  <a:lnTo>
                    <a:pt x="197" y="31677"/>
                  </a:lnTo>
                  <a:lnTo>
                    <a:pt x="25063" y="31595"/>
                  </a:lnTo>
                  <a:cubicBezTo>
                    <a:pt x="36097" y="31554"/>
                    <a:pt x="47081" y="31521"/>
                    <a:pt x="49715" y="31521"/>
                  </a:cubicBezTo>
                  <a:lnTo>
                    <a:pt x="30807" y="31460"/>
                  </a:lnTo>
                  <a:lnTo>
                    <a:pt x="6569" y="31460"/>
                  </a:lnTo>
                  <a:cubicBezTo>
                    <a:pt x="4993" y="31460"/>
                    <a:pt x="2641" y="31448"/>
                    <a:pt x="247" y="31431"/>
                  </a:cubicBezTo>
                  <a:lnTo>
                    <a:pt x="247" y="31431"/>
                  </a:lnTo>
                  <a:cubicBezTo>
                    <a:pt x="284" y="27056"/>
                    <a:pt x="320" y="22593"/>
                    <a:pt x="320" y="22593"/>
                  </a:cubicBezTo>
                  <a:lnTo>
                    <a:pt x="406" y="354"/>
                  </a:lnTo>
                  <a:lnTo>
                    <a:pt x="406" y="354"/>
                  </a:lnTo>
                  <a:lnTo>
                    <a:pt x="6483" y="378"/>
                  </a:lnTo>
                  <a:lnTo>
                    <a:pt x="37910" y="160"/>
                  </a:lnTo>
                  <a:lnTo>
                    <a:pt x="49666" y="148"/>
                  </a:lnTo>
                  <a:lnTo>
                    <a:pt x="49666" y="148"/>
                  </a:lnTo>
                  <a:lnTo>
                    <a:pt x="49687" y="31493"/>
                  </a:lnTo>
                  <a:lnTo>
                    <a:pt x="49760" y="15350"/>
                  </a:lnTo>
                  <a:cubicBezTo>
                    <a:pt x="49806" y="17168"/>
                    <a:pt x="49842" y="18990"/>
                    <a:pt x="49879" y="20820"/>
                  </a:cubicBezTo>
                  <a:cubicBezTo>
                    <a:pt x="49879" y="20820"/>
                    <a:pt x="49871" y="17734"/>
                    <a:pt x="49863" y="13602"/>
                  </a:cubicBezTo>
                  <a:cubicBezTo>
                    <a:pt x="49851" y="9483"/>
                    <a:pt x="49830" y="4317"/>
                    <a:pt x="49818" y="144"/>
                  </a:cubicBezTo>
                  <a:lnTo>
                    <a:pt x="49818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75400" y="259350"/>
              <a:ext cx="1179925" cy="749800"/>
            </a:xfrm>
            <a:custGeom>
              <a:avLst/>
              <a:gdLst/>
              <a:ahLst/>
              <a:cxnLst/>
              <a:rect l="l" t="t" r="r" b="b"/>
              <a:pathLst>
                <a:path w="47197" h="29992" extrusionOk="0">
                  <a:moveTo>
                    <a:pt x="46959" y="0"/>
                  </a:moveTo>
                  <a:cubicBezTo>
                    <a:pt x="44361" y="13"/>
                    <a:pt x="42191" y="17"/>
                    <a:pt x="40935" y="17"/>
                  </a:cubicBezTo>
                  <a:cubicBezTo>
                    <a:pt x="35851" y="17"/>
                    <a:pt x="11256" y="103"/>
                    <a:pt x="11256" y="103"/>
                  </a:cubicBezTo>
                  <a:lnTo>
                    <a:pt x="235" y="54"/>
                  </a:lnTo>
                  <a:lnTo>
                    <a:pt x="120" y="54"/>
                  </a:lnTo>
                  <a:lnTo>
                    <a:pt x="120" y="165"/>
                  </a:lnTo>
                  <a:cubicBezTo>
                    <a:pt x="71" y="10529"/>
                    <a:pt x="1" y="26265"/>
                    <a:pt x="1" y="28998"/>
                  </a:cubicBezTo>
                  <a:lnTo>
                    <a:pt x="1" y="29991"/>
                  </a:lnTo>
                  <a:lnTo>
                    <a:pt x="235" y="29991"/>
                  </a:lnTo>
                  <a:cubicBezTo>
                    <a:pt x="2832" y="29991"/>
                    <a:pt x="13308" y="29946"/>
                    <a:pt x="23730" y="29897"/>
                  </a:cubicBezTo>
                  <a:cubicBezTo>
                    <a:pt x="34152" y="29843"/>
                    <a:pt x="44517" y="29807"/>
                    <a:pt x="47008" y="29807"/>
                  </a:cubicBezTo>
                  <a:lnTo>
                    <a:pt x="29138" y="29745"/>
                  </a:lnTo>
                  <a:lnTo>
                    <a:pt x="6250" y="29745"/>
                  </a:lnTo>
                  <a:cubicBezTo>
                    <a:pt x="4766" y="29745"/>
                    <a:pt x="2549" y="29729"/>
                    <a:pt x="293" y="29709"/>
                  </a:cubicBezTo>
                  <a:lnTo>
                    <a:pt x="293" y="29709"/>
                  </a:lnTo>
                  <a:cubicBezTo>
                    <a:pt x="334" y="25578"/>
                    <a:pt x="382" y="21370"/>
                    <a:pt x="382" y="21370"/>
                  </a:cubicBezTo>
                  <a:lnTo>
                    <a:pt x="480" y="420"/>
                  </a:lnTo>
                  <a:lnTo>
                    <a:pt x="480" y="420"/>
                  </a:lnTo>
                  <a:lnTo>
                    <a:pt x="6168" y="448"/>
                  </a:lnTo>
                  <a:lnTo>
                    <a:pt x="35847" y="189"/>
                  </a:lnTo>
                  <a:lnTo>
                    <a:pt x="46950" y="177"/>
                  </a:lnTo>
                  <a:lnTo>
                    <a:pt x="46950" y="177"/>
                  </a:lnTo>
                  <a:lnTo>
                    <a:pt x="46975" y="29778"/>
                  </a:lnTo>
                  <a:lnTo>
                    <a:pt x="47057" y="14538"/>
                  </a:lnTo>
                  <a:cubicBezTo>
                    <a:pt x="47106" y="16258"/>
                    <a:pt x="47155" y="17989"/>
                    <a:pt x="47197" y="19725"/>
                  </a:cubicBezTo>
                  <a:cubicBezTo>
                    <a:pt x="47197" y="19725"/>
                    <a:pt x="47192" y="16803"/>
                    <a:pt x="47180" y="12897"/>
                  </a:cubicBezTo>
                  <a:cubicBezTo>
                    <a:pt x="47164" y="8999"/>
                    <a:pt x="47143" y="4116"/>
                    <a:pt x="47127" y="169"/>
                  </a:cubicBezTo>
                  <a:lnTo>
                    <a:pt x="47127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072950" y="1015575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073125" y="1004500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3" y="0"/>
                  </a:moveTo>
                  <a:cubicBezTo>
                    <a:pt x="2928" y="0"/>
                    <a:pt x="2893" y="0"/>
                    <a:pt x="2857" y="1"/>
                  </a:cubicBezTo>
                  <a:cubicBezTo>
                    <a:pt x="2349" y="5"/>
                    <a:pt x="1844" y="29"/>
                    <a:pt x="1335" y="37"/>
                  </a:cubicBezTo>
                  <a:cubicBezTo>
                    <a:pt x="900" y="42"/>
                    <a:pt x="453" y="33"/>
                    <a:pt x="30" y="79"/>
                  </a:cubicBezTo>
                  <a:cubicBezTo>
                    <a:pt x="0" y="82"/>
                    <a:pt x="11" y="100"/>
                    <a:pt x="41" y="100"/>
                  </a:cubicBezTo>
                  <a:cubicBezTo>
                    <a:pt x="44" y="100"/>
                    <a:pt x="47" y="99"/>
                    <a:pt x="51" y="99"/>
                  </a:cubicBezTo>
                  <a:cubicBezTo>
                    <a:pt x="168" y="88"/>
                    <a:pt x="287" y="85"/>
                    <a:pt x="406" y="85"/>
                  </a:cubicBezTo>
                  <a:cubicBezTo>
                    <a:pt x="703" y="85"/>
                    <a:pt x="1004" y="108"/>
                    <a:pt x="1302" y="111"/>
                  </a:cubicBezTo>
                  <a:cubicBezTo>
                    <a:pt x="1737" y="111"/>
                    <a:pt x="2172" y="87"/>
                    <a:pt x="2607" y="83"/>
                  </a:cubicBezTo>
                  <a:cubicBezTo>
                    <a:pt x="3063" y="83"/>
                    <a:pt x="3514" y="95"/>
                    <a:pt x="3969" y="95"/>
                  </a:cubicBezTo>
                  <a:cubicBezTo>
                    <a:pt x="4425" y="95"/>
                    <a:pt x="4880" y="87"/>
                    <a:pt x="5332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5" y="107"/>
                    <a:pt x="8060" y="111"/>
                  </a:cubicBezTo>
                  <a:cubicBezTo>
                    <a:pt x="8516" y="115"/>
                    <a:pt x="8967" y="124"/>
                    <a:pt x="9419" y="128"/>
                  </a:cubicBezTo>
                  <a:cubicBezTo>
                    <a:pt x="9870" y="128"/>
                    <a:pt x="10325" y="107"/>
                    <a:pt x="10777" y="99"/>
                  </a:cubicBezTo>
                  <a:cubicBezTo>
                    <a:pt x="11277" y="91"/>
                    <a:pt x="11778" y="70"/>
                    <a:pt x="12278" y="62"/>
                  </a:cubicBezTo>
                  <a:cubicBezTo>
                    <a:pt x="12294" y="62"/>
                    <a:pt x="12309" y="62"/>
                    <a:pt x="12325" y="62"/>
                  </a:cubicBezTo>
                  <a:cubicBezTo>
                    <a:pt x="12745" y="62"/>
                    <a:pt x="13166" y="107"/>
                    <a:pt x="13584" y="107"/>
                  </a:cubicBezTo>
                  <a:cubicBezTo>
                    <a:pt x="13653" y="107"/>
                    <a:pt x="13721" y="106"/>
                    <a:pt x="13788" y="103"/>
                  </a:cubicBezTo>
                  <a:cubicBezTo>
                    <a:pt x="13825" y="103"/>
                    <a:pt x="13821" y="99"/>
                    <a:pt x="13788" y="99"/>
                  </a:cubicBezTo>
                  <a:cubicBezTo>
                    <a:pt x="13337" y="99"/>
                    <a:pt x="12898" y="29"/>
                    <a:pt x="12451" y="25"/>
                  </a:cubicBezTo>
                  <a:cubicBezTo>
                    <a:pt x="12387" y="25"/>
                    <a:pt x="12323" y="24"/>
                    <a:pt x="12259" y="24"/>
                  </a:cubicBezTo>
                  <a:cubicBezTo>
                    <a:pt x="11877" y="24"/>
                    <a:pt x="11497" y="33"/>
                    <a:pt x="11117" y="33"/>
                  </a:cubicBezTo>
                  <a:cubicBezTo>
                    <a:pt x="10658" y="33"/>
                    <a:pt x="10198" y="17"/>
                    <a:pt x="9743" y="17"/>
                  </a:cubicBezTo>
                  <a:cubicBezTo>
                    <a:pt x="9712" y="17"/>
                    <a:pt x="9681" y="17"/>
                    <a:pt x="9650" y="17"/>
                  </a:cubicBezTo>
                  <a:cubicBezTo>
                    <a:pt x="9252" y="17"/>
                    <a:pt x="8854" y="38"/>
                    <a:pt x="8456" y="38"/>
                  </a:cubicBezTo>
                  <a:cubicBezTo>
                    <a:pt x="8426" y="38"/>
                    <a:pt x="8395" y="38"/>
                    <a:pt x="8364" y="37"/>
                  </a:cubicBezTo>
                  <a:cubicBezTo>
                    <a:pt x="7904" y="33"/>
                    <a:pt x="7449" y="9"/>
                    <a:pt x="6989" y="5"/>
                  </a:cubicBezTo>
                  <a:cubicBezTo>
                    <a:pt x="6530" y="5"/>
                    <a:pt x="6070" y="13"/>
                    <a:pt x="5611" y="13"/>
                  </a:cubicBezTo>
                  <a:cubicBezTo>
                    <a:pt x="5151" y="13"/>
                    <a:pt x="4696" y="17"/>
                    <a:pt x="4236" y="21"/>
                  </a:cubicBezTo>
                  <a:cubicBezTo>
                    <a:pt x="3812" y="21"/>
                    <a:pt x="3388" y="0"/>
                    <a:pt x="2963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1086275" y="1010350"/>
              <a:ext cx="348825" cy="4350"/>
            </a:xfrm>
            <a:custGeom>
              <a:avLst/>
              <a:gdLst/>
              <a:ahLst/>
              <a:cxnLst/>
              <a:rect l="l" t="t" r="r" b="b"/>
              <a:pathLst>
                <a:path w="13953" h="174" extrusionOk="0">
                  <a:moveTo>
                    <a:pt x="1597" y="0"/>
                  </a:moveTo>
                  <a:cubicBezTo>
                    <a:pt x="1076" y="5"/>
                    <a:pt x="555" y="17"/>
                    <a:pt x="38" y="25"/>
                  </a:cubicBezTo>
                  <a:cubicBezTo>
                    <a:pt x="1" y="25"/>
                    <a:pt x="5" y="41"/>
                    <a:pt x="38" y="41"/>
                  </a:cubicBezTo>
                  <a:cubicBezTo>
                    <a:pt x="493" y="41"/>
                    <a:pt x="949" y="62"/>
                    <a:pt x="1404" y="62"/>
                  </a:cubicBezTo>
                  <a:cubicBezTo>
                    <a:pt x="1455" y="62"/>
                    <a:pt x="1507" y="63"/>
                    <a:pt x="1558" y="63"/>
                  </a:cubicBezTo>
                  <a:cubicBezTo>
                    <a:pt x="1912" y="63"/>
                    <a:pt x="2267" y="53"/>
                    <a:pt x="2620" y="53"/>
                  </a:cubicBezTo>
                  <a:cubicBezTo>
                    <a:pt x="2672" y="53"/>
                    <a:pt x="2723" y="53"/>
                    <a:pt x="2775" y="54"/>
                  </a:cubicBezTo>
                  <a:cubicBezTo>
                    <a:pt x="3230" y="58"/>
                    <a:pt x="3685" y="70"/>
                    <a:pt x="4141" y="74"/>
                  </a:cubicBezTo>
                  <a:cubicBezTo>
                    <a:pt x="4596" y="82"/>
                    <a:pt x="5052" y="99"/>
                    <a:pt x="5507" y="103"/>
                  </a:cubicBezTo>
                  <a:cubicBezTo>
                    <a:pt x="5573" y="104"/>
                    <a:pt x="5639" y="105"/>
                    <a:pt x="5704" y="105"/>
                  </a:cubicBezTo>
                  <a:cubicBezTo>
                    <a:pt x="6057" y="105"/>
                    <a:pt x="6406" y="90"/>
                    <a:pt x="6759" y="90"/>
                  </a:cubicBezTo>
                  <a:cubicBezTo>
                    <a:pt x="6795" y="90"/>
                    <a:pt x="6830" y="90"/>
                    <a:pt x="6866" y="91"/>
                  </a:cubicBezTo>
                  <a:cubicBezTo>
                    <a:pt x="7317" y="95"/>
                    <a:pt x="7768" y="115"/>
                    <a:pt x="8220" y="124"/>
                  </a:cubicBezTo>
                  <a:cubicBezTo>
                    <a:pt x="8667" y="128"/>
                    <a:pt x="9122" y="132"/>
                    <a:pt x="9578" y="136"/>
                  </a:cubicBezTo>
                  <a:cubicBezTo>
                    <a:pt x="9641" y="136"/>
                    <a:pt x="9704" y="137"/>
                    <a:pt x="9767" y="137"/>
                  </a:cubicBezTo>
                  <a:cubicBezTo>
                    <a:pt x="10155" y="137"/>
                    <a:pt x="10544" y="127"/>
                    <a:pt x="10932" y="124"/>
                  </a:cubicBezTo>
                  <a:cubicBezTo>
                    <a:pt x="11024" y="123"/>
                    <a:pt x="11115" y="122"/>
                    <a:pt x="11207" y="122"/>
                  </a:cubicBezTo>
                  <a:cubicBezTo>
                    <a:pt x="11615" y="122"/>
                    <a:pt x="12020" y="129"/>
                    <a:pt x="12425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9" y="173"/>
                  </a:cubicBezTo>
                  <a:cubicBezTo>
                    <a:pt x="13938" y="173"/>
                    <a:pt x="13952" y="148"/>
                    <a:pt x="13898" y="144"/>
                  </a:cubicBezTo>
                  <a:cubicBezTo>
                    <a:pt x="13667" y="126"/>
                    <a:pt x="13435" y="124"/>
                    <a:pt x="13203" y="124"/>
                  </a:cubicBezTo>
                  <a:cubicBezTo>
                    <a:pt x="13126" y="124"/>
                    <a:pt x="13050" y="124"/>
                    <a:pt x="12973" y="124"/>
                  </a:cubicBezTo>
                  <a:cubicBezTo>
                    <a:pt x="12903" y="124"/>
                    <a:pt x="12832" y="124"/>
                    <a:pt x="12762" y="124"/>
                  </a:cubicBezTo>
                  <a:cubicBezTo>
                    <a:pt x="12306" y="115"/>
                    <a:pt x="11859" y="87"/>
                    <a:pt x="11408" y="82"/>
                  </a:cubicBezTo>
                  <a:cubicBezTo>
                    <a:pt x="11381" y="82"/>
                    <a:pt x="11354" y="82"/>
                    <a:pt x="11327" y="82"/>
                  </a:cubicBezTo>
                  <a:cubicBezTo>
                    <a:pt x="10949" y="82"/>
                    <a:pt x="10572" y="104"/>
                    <a:pt x="10197" y="104"/>
                  </a:cubicBezTo>
                  <a:cubicBezTo>
                    <a:pt x="10147" y="104"/>
                    <a:pt x="10096" y="104"/>
                    <a:pt x="10046" y="103"/>
                  </a:cubicBezTo>
                  <a:cubicBezTo>
                    <a:pt x="9594" y="95"/>
                    <a:pt x="9147" y="50"/>
                    <a:pt x="8696" y="41"/>
                  </a:cubicBezTo>
                  <a:cubicBezTo>
                    <a:pt x="8618" y="40"/>
                    <a:pt x="8540" y="40"/>
                    <a:pt x="8461" y="40"/>
                  </a:cubicBezTo>
                  <a:cubicBezTo>
                    <a:pt x="8122" y="40"/>
                    <a:pt x="7780" y="50"/>
                    <a:pt x="7441" y="50"/>
                  </a:cubicBezTo>
                  <a:cubicBezTo>
                    <a:pt x="7398" y="50"/>
                    <a:pt x="7355" y="50"/>
                    <a:pt x="7313" y="50"/>
                  </a:cubicBezTo>
                  <a:cubicBezTo>
                    <a:pt x="6849" y="41"/>
                    <a:pt x="6390" y="17"/>
                    <a:pt x="5926" y="13"/>
                  </a:cubicBezTo>
                  <a:cubicBezTo>
                    <a:pt x="5497" y="13"/>
                    <a:pt x="5064" y="38"/>
                    <a:pt x="4635" y="38"/>
                  </a:cubicBezTo>
                  <a:cubicBezTo>
                    <a:pt x="4604" y="38"/>
                    <a:pt x="4574" y="38"/>
                    <a:pt x="4543" y="37"/>
                  </a:cubicBezTo>
                  <a:cubicBezTo>
                    <a:pt x="4079" y="37"/>
                    <a:pt x="3620" y="9"/>
                    <a:pt x="3156" y="9"/>
                  </a:cubicBezTo>
                  <a:cubicBezTo>
                    <a:pt x="2635" y="9"/>
                    <a:pt x="2114" y="0"/>
                    <a:pt x="15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072750" y="1014650"/>
              <a:ext cx="271150" cy="3650"/>
            </a:xfrm>
            <a:custGeom>
              <a:avLst/>
              <a:gdLst/>
              <a:ahLst/>
              <a:cxnLst/>
              <a:rect l="l" t="t" r="r" b="b"/>
              <a:pathLst>
                <a:path w="10846" h="146" extrusionOk="0">
                  <a:moveTo>
                    <a:pt x="4058" y="1"/>
                  </a:moveTo>
                  <a:cubicBezTo>
                    <a:pt x="3611" y="5"/>
                    <a:pt x="3164" y="17"/>
                    <a:pt x="2716" y="25"/>
                  </a:cubicBezTo>
                  <a:cubicBezTo>
                    <a:pt x="2269" y="34"/>
                    <a:pt x="1822" y="62"/>
                    <a:pt x="1375" y="71"/>
                  </a:cubicBezTo>
                  <a:cubicBezTo>
                    <a:pt x="927" y="83"/>
                    <a:pt x="476" y="79"/>
                    <a:pt x="29" y="83"/>
                  </a:cubicBezTo>
                  <a:cubicBezTo>
                    <a:pt x="0" y="83"/>
                    <a:pt x="0" y="103"/>
                    <a:pt x="29" y="103"/>
                  </a:cubicBezTo>
                  <a:cubicBezTo>
                    <a:pt x="476" y="99"/>
                    <a:pt x="927" y="87"/>
                    <a:pt x="1375" y="83"/>
                  </a:cubicBezTo>
                  <a:cubicBezTo>
                    <a:pt x="1822" y="83"/>
                    <a:pt x="2273" y="103"/>
                    <a:pt x="2721" y="103"/>
                  </a:cubicBezTo>
                  <a:cubicBezTo>
                    <a:pt x="3168" y="103"/>
                    <a:pt x="3619" y="116"/>
                    <a:pt x="4066" y="120"/>
                  </a:cubicBezTo>
                  <a:lnTo>
                    <a:pt x="5412" y="120"/>
                  </a:lnTo>
                  <a:cubicBezTo>
                    <a:pt x="5860" y="120"/>
                    <a:pt x="6311" y="124"/>
                    <a:pt x="6762" y="132"/>
                  </a:cubicBezTo>
                  <a:lnTo>
                    <a:pt x="8112" y="144"/>
                  </a:lnTo>
                  <a:cubicBezTo>
                    <a:pt x="8203" y="145"/>
                    <a:pt x="8293" y="146"/>
                    <a:pt x="8383" y="146"/>
                  </a:cubicBezTo>
                  <a:cubicBezTo>
                    <a:pt x="8744" y="146"/>
                    <a:pt x="9104" y="140"/>
                    <a:pt x="9462" y="140"/>
                  </a:cubicBezTo>
                  <a:cubicBezTo>
                    <a:pt x="9497" y="141"/>
                    <a:pt x="9533" y="141"/>
                    <a:pt x="9568" y="141"/>
                  </a:cubicBezTo>
                  <a:cubicBezTo>
                    <a:pt x="9919" y="141"/>
                    <a:pt x="10269" y="126"/>
                    <a:pt x="10618" y="126"/>
                  </a:cubicBezTo>
                  <a:cubicBezTo>
                    <a:pt x="10683" y="126"/>
                    <a:pt x="10748" y="127"/>
                    <a:pt x="10812" y="128"/>
                  </a:cubicBezTo>
                  <a:cubicBezTo>
                    <a:pt x="10841" y="128"/>
                    <a:pt x="10845" y="116"/>
                    <a:pt x="10816" y="116"/>
                  </a:cubicBezTo>
                  <a:cubicBezTo>
                    <a:pt x="10365" y="103"/>
                    <a:pt x="9914" y="112"/>
                    <a:pt x="9462" y="95"/>
                  </a:cubicBezTo>
                  <a:cubicBezTo>
                    <a:pt x="9011" y="83"/>
                    <a:pt x="8560" y="83"/>
                    <a:pt x="8108" y="75"/>
                  </a:cubicBezTo>
                  <a:cubicBezTo>
                    <a:pt x="7657" y="62"/>
                    <a:pt x="7210" y="58"/>
                    <a:pt x="6758" y="50"/>
                  </a:cubicBezTo>
                  <a:cubicBezTo>
                    <a:pt x="6307" y="46"/>
                    <a:pt x="5860" y="17"/>
                    <a:pt x="5408" y="13"/>
                  </a:cubicBezTo>
                  <a:cubicBezTo>
                    <a:pt x="4957" y="9"/>
                    <a:pt x="4510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1359150" y="1017925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0" y="1"/>
                    <a:pt x="9" y="38"/>
                    <a:pt x="13" y="38"/>
                  </a:cubicBezTo>
                  <a:cubicBezTo>
                    <a:pt x="337" y="38"/>
                    <a:pt x="649" y="63"/>
                    <a:pt x="973" y="71"/>
                  </a:cubicBezTo>
                  <a:cubicBezTo>
                    <a:pt x="1285" y="79"/>
                    <a:pt x="1584" y="91"/>
                    <a:pt x="1896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4" y="27"/>
                    <a:pt x="1804" y="24"/>
                    <a:pt x="1732" y="24"/>
                  </a:cubicBezTo>
                  <a:cubicBezTo>
                    <a:pt x="1506" y="24"/>
                    <a:pt x="1264" y="50"/>
                    <a:pt x="1043" y="50"/>
                  </a:cubicBezTo>
                  <a:cubicBezTo>
                    <a:pt x="721" y="50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78175" y="1021850"/>
              <a:ext cx="364150" cy="4725"/>
            </a:xfrm>
            <a:custGeom>
              <a:avLst/>
              <a:gdLst/>
              <a:ahLst/>
              <a:cxnLst/>
              <a:rect l="l" t="t" r="r" b="b"/>
              <a:pathLst>
                <a:path w="14566" h="189" extrusionOk="0">
                  <a:moveTo>
                    <a:pt x="3296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3"/>
                    <a:pt x="1478" y="78"/>
                    <a:pt x="1113" y="86"/>
                  </a:cubicBezTo>
                  <a:cubicBezTo>
                    <a:pt x="1088" y="86"/>
                    <a:pt x="1064" y="87"/>
                    <a:pt x="1039" y="87"/>
                  </a:cubicBezTo>
                  <a:cubicBezTo>
                    <a:pt x="722" y="87"/>
                    <a:pt x="403" y="65"/>
                    <a:pt x="86" y="65"/>
                  </a:cubicBezTo>
                  <a:cubicBezTo>
                    <a:pt x="62" y="65"/>
                    <a:pt x="37" y="65"/>
                    <a:pt x="13" y="66"/>
                  </a:cubicBezTo>
                  <a:cubicBezTo>
                    <a:pt x="1" y="66"/>
                    <a:pt x="1" y="90"/>
                    <a:pt x="13" y="90"/>
                  </a:cubicBezTo>
                  <a:cubicBezTo>
                    <a:pt x="174" y="88"/>
                    <a:pt x="335" y="87"/>
                    <a:pt x="496" y="87"/>
                  </a:cubicBezTo>
                  <a:cubicBezTo>
                    <a:pt x="817" y="87"/>
                    <a:pt x="1137" y="90"/>
                    <a:pt x="1457" y="90"/>
                  </a:cubicBezTo>
                  <a:cubicBezTo>
                    <a:pt x="1941" y="90"/>
                    <a:pt x="2422" y="57"/>
                    <a:pt x="2906" y="57"/>
                  </a:cubicBezTo>
                  <a:cubicBezTo>
                    <a:pt x="3386" y="57"/>
                    <a:pt x="3854" y="70"/>
                    <a:pt x="4330" y="74"/>
                  </a:cubicBezTo>
                  <a:cubicBezTo>
                    <a:pt x="4806" y="78"/>
                    <a:pt x="5277" y="103"/>
                    <a:pt x="5753" y="111"/>
                  </a:cubicBezTo>
                  <a:cubicBezTo>
                    <a:pt x="6225" y="119"/>
                    <a:pt x="6709" y="123"/>
                    <a:pt x="7185" y="131"/>
                  </a:cubicBezTo>
                  <a:cubicBezTo>
                    <a:pt x="7661" y="140"/>
                    <a:pt x="8137" y="164"/>
                    <a:pt x="8617" y="172"/>
                  </a:cubicBezTo>
                  <a:cubicBezTo>
                    <a:pt x="8718" y="174"/>
                    <a:pt x="8819" y="175"/>
                    <a:pt x="8920" y="175"/>
                  </a:cubicBezTo>
                  <a:cubicBezTo>
                    <a:pt x="9195" y="175"/>
                    <a:pt x="9472" y="170"/>
                    <a:pt x="9749" y="170"/>
                  </a:cubicBezTo>
                  <a:cubicBezTo>
                    <a:pt x="9851" y="170"/>
                    <a:pt x="9952" y="171"/>
                    <a:pt x="10054" y="172"/>
                  </a:cubicBezTo>
                  <a:cubicBezTo>
                    <a:pt x="10530" y="176"/>
                    <a:pt x="11010" y="189"/>
                    <a:pt x="11490" y="189"/>
                  </a:cubicBezTo>
                  <a:cubicBezTo>
                    <a:pt x="12003" y="189"/>
                    <a:pt x="12503" y="168"/>
                    <a:pt x="13016" y="164"/>
                  </a:cubicBezTo>
                  <a:cubicBezTo>
                    <a:pt x="13310" y="162"/>
                    <a:pt x="13609" y="151"/>
                    <a:pt x="13906" y="151"/>
                  </a:cubicBezTo>
                  <a:cubicBezTo>
                    <a:pt x="14095" y="151"/>
                    <a:pt x="14283" y="156"/>
                    <a:pt x="14469" y="168"/>
                  </a:cubicBezTo>
                  <a:cubicBezTo>
                    <a:pt x="14471" y="168"/>
                    <a:pt x="14473" y="168"/>
                    <a:pt x="14475" y="168"/>
                  </a:cubicBezTo>
                  <a:cubicBezTo>
                    <a:pt x="14533" y="168"/>
                    <a:pt x="14565" y="119"/>
                    <a:pt x="14510" y="115"/>
                  </a:cubicBezTo>
                  <a:cubicBezTo>
                    <a:pt x="14413" y="105"/>
                    <a:pt x="14313" y="102"/>
                    <a:pt x="14213" y="102"/>
                  </a:cubicBezTo>
                  <a:cubicBezTo>
                    <a:pt x="13923" y="102"/>
                    <a:pt x="13625" y="131"/>
                    <a:pt x="13344" y="131"/>
                  </a:cubicBezTo>
                  <a:lnTo>
                    <a:pt x="12011" y="131"/>
                  </a:lnTo>
                  <a:cubicBezTo>
                    <a:pt x="11769" y="129"/>
                    <a:pt x="11527" y="129"/>
                    <a:pt x="11285" y="129"/>
                  </a:cubicBezTo>
                  <a:cubicBezTo>
                    <a:pt x="11043" y="129"/>
                    <a:pt x="10802" y="129"/>
                    <a:pt x="10562" y="127"/>
                  </a:cubicBezTo>
                  <a:cubicBezTo>
                    <a:pt x="10078" y="123"/>
                    <a:pt x="9602" y="86"/>
                    <a:pt x="9122" y="70"/>
                  </a:cubicBezTo>
                  <a:cubicBezTo>
                    <a:pt x="8936" y="65"/>
                    <a:pt x="8747" y="64"/>
                    <a:pt x="8558" y="64"/>
                  </a:cubicBezTo>
                  <a:cubicBezTo>
                    <a:pt x="8404" y="64"/>
                    <a:pt x="8249" y="65"/>
                    <a:pt x="8095" y="65"/>
                  </a:cubicBezTo>
                  <a:cubicBezTo>
                    <a:pt x="7950" y="65"/>
                    <a:pt x="7805" y="64"/>
                    <a:pt x="7661" y="62"/>
                  </a:cubicBezTo>
                  <a:cubicBezTo>
                    <a:pt x="7177" y="57"/>
                    <a:pt x="6693" y="57"/>
                    <a:pt x="6209" y="53"/>
                  </a:cubicBezTo>
                  <a:cubicBezTo>
                    <a:pt x="5721" y="45"/>
                    <a:pt x="5240" y="0"/>
                    <a:pt x="4752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915350" y="253800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915625" y="242825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8" y="0"/>
                  </a:moveTo>
                  <a:cubicBezTo>
                    <a:pt x="2932" y="0"/>
                    <a:pt x="2897" y="0"/>
                    <a:pt x="2862" y="1"/>
                  </a:cubicBezTo>
                  <a:cubicBezTo>
                    <a:pt x="2353" y="5"/>
                    <a:pt x="1844" y="29"/>
                    <a:pt x="1335" y="38"/>
                  </a:cubicBezTo>
                  <a:cubicBezTo>
                    <a:pt x="900" y="42"/>
                    <a:pt x="453" y="34"/>
                    <a:pt x="34" y="79"/>
                  </a:cubicBezTo>
                  <a:cubicBezTo>
                    <a:pt x="1" y="82"/>
                    <a:pt x="15" y="100"/>
                    <a:pt x="45" y="100"/>
                  </a:cubicBezTo>
                  <a:cubicBezTo>
                    <a:pt x="48" y="100"/>
                    <a:pt x="52" y="100"/>
                    <a:pt x="55" y="99"/>
                  </a:cubicBezTo>
                  <a:cubicBezTo>
                    <a:pt x="173" y="89"/>
                    <a:pt x="291" y="85"/>
                    <a:pt x="410" y="85"/>
                  </a:cubicBezTo>
                  <a:cubicBezTo>
                    <a:pt x="705" y="85"/>
                    <a:pt x="1004" y="109"/>
                    <a:pt x="1302" y="112"/>
                  </a:cubicBezTo>
                  <a:cubicBezTo>
                    <a:pt x="1737" y="112"/>
                    <a:pt x="2172" y="87"/>
                    <a:pt x="2607" y="83"/>
                  </a:cubicBezTo>
                  <a:cubicBezTo>
                    <a:pt x="3063" y="83"/>
                    <a:pt x="3518" y="95"/>
                    <a:pt x="3969" y="95"/>
                  </a:cubicBezTo>
                  <a:cubicBezTo>
                    <a:pt x="4425" y="95"/>
                    <a:pt x="4880" y="87"/>
                    <a:pt x="5336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9" y="107"/>
                    <a:pt x="8060" y="112"/>
                  </a:cubicBezTo>
                  <a:cubicBezTo>
                    <a:pt x="8516" y="116"/>
                    <a:pt x="8967" y="124"/>
                    <a:pt x="9419" y="128"/>
                  </a:cubicBezTo>
                  <a:cubicBezTo>
                    <a:pt x="9874" y="128"/>
                    <a:pt x="10325" y="107"/>
                    <a:pt x="10777" y="99"/>
                  </a:cubicBezTo>
                  <a:cubicBezTo>
                    <a:pt x="11277" y="91"/>
                    <a:pt x="11778" y="71"/>
                    <a:pt x="12283" y="62"/>
                  </a:cubicBezTo>
                  <a:cubicBezTo>
                    <a:pt x="12298" y="62"/>
                    <a:pt x="12313" y="62"/>
                    <a:pt x="12328" y="62"/>
                  </a:cubicBezTo>
                  <a:cubicBezTo>
                    <a:pt x="12746" y="62"/>
                    <a:pt x="13166" y="107"/>
                    <a:pt x="13585" y="107"/>
                  </a:cubicBezTo>
                  <a:cubicBezTo>
                    <a:pt x="13653" y="107"/>
                    <a:pt x="13721" y="106"/>
                    <a:pt x="13789" y="103"/>
                  </a:cubicBezTo>
                  <a:cubicBezTo>
                    <a:pt x="13826" y="103"/>
                    <a:pt x="13821" y="99"/>
                    <a:pt x="13784" y="99"/>
                  </a:cubicBezTo>
                  <a:cubicBezTo>
                    <a:pt x="13337" y="99"/>
                    <a:pt x="12894" y="29"/>
                    <a:pt x="12447" y="25"/>
                  </a:cubicBezTo>
                  <a:cubicBezTo>
                    <a:pt x="12383" y="25"/>
                    <a:pt x="12319" y="25"/>
                    <a:pt x="12256" y="25"/>
                  </a:cubicBezTo>
                  <a:cubicBezTo>
                    <a:pt x="11874" y="25"/>
                    <a:pt x="11497" y="34"/>
                    <a:pt x="11113" y="34"/>
                  </a:cubicBezTo>
                  <a:cubicBezTo>
                    <a:pt x="10658" y="34"/>
                    <a:pt x="10198" y="17"/>
                    <a:pt x="9739" y="17"/>
                  </a:cubicBezTo>
                  <a:cubicBezTo>
                    <a:pt x="9703" y="17"/>
                    <a:pt x="9668" y="17"/>
                    <a:pt x="9633" y="17"/>
                  </a:cubicBezTo>
                  <a:cubicBezTo>
                    <a:pt x="9208" y="17"/>
                    <a:pt x="8784" y="38"/>
                    <a:pt x="8364" y="38"/>
                  </a:cubicBezTo>
                  <a:cubicBezTo>
                    <a:pt x="7905" y="34"/>
                    <a:pt x="7445" y="9"/>
                    <a:pt x="6985" y="5"/>
                  </a:cubicBezTo>
                  <a:cubicBezTo>
                    <a:pt x="6920" y="4"/>
                    <a:pt x="6854" y="4"/>
                    <a:pt x="6789" y="4"/>
                  </a:cubicBezTo>
                  <a:cubicBezTo>
                    <a:pt x="6396" y="4"/>
                    <a:pt x="6005" y="13"/>
                    <a:pt x="5611" y="13"/>
                  </a:cubicBezTo>
                  <a:cubicBezTo>
                    <a:pt x="5523" y="12"/>
                    <a:pt x="5435" y="12"/>
                    <a:pt x="5348" y="12"/>
                  </a:cubicBezTo>
                  <a:cubicBezTo>
                    <a:pt x="4976" y="12"/>
                    <a:pt x="4605" y="18"/>
                    <a:pt x="4236" y="21"/>
                  </a:cubicBezTo>
                  <a:cubicBezTo>
                    <a:pt x="3812" y="21"/>
                    <a:pt x="3391" y="0"/>
                    <a:pt x="296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928775" y="248675"/>
              <a:ext cx="348725" cy="4350"/>
            </a:xfrm>
            <a:custGeom>
              <a:avLst/>
              <a:gdLst/>
              <a:ahLst/>
              <a:cxnLst/>
              <a:rect l="l" t="t" r="r" b="b"/>
              <a:pathLst>
                <a:path w="13949" h="174" extrusionOk="0">
                  <a:moveTo>
                    <a:pt x="1593" y="1"/>
                  </a:moveTo>
                  <a:cubicBezTo>
                    <a:pt x="1076" y="5"/>
                    <a:pt x="555" y="17"/>
                    <a:pt x="34" y="25"/>
                  </a:cubicBezTo>
                  <a:cubicBezTo>
                    <a:pt x="1" y="25"/>
                    <a:pt x="1" y="42"/>
                    <a:pt x="34" y="42"/>
                  </a:cubicBezTo>
                  <a:cubicBezTo>
                    <a:pt x="493" y="42"/>
                    <a:pt x="949" y="62"/>
                    <a:pt x="1404" y="62"/>
                  </a:cubicBezTo>
                  <a:cubicBezTo>
                    <a:pt x="1455" y="63"/>
                    <a:pt x="1507" y="63"/>
                    <a:pt x="1558" y="63"/>
                  </a:cubicBezTo>
                  <a:cubicBezTo>
                    <a:pt x="1911" y="63"/>
                    <a:pt x="2264" y="53"/>
                    <a:pt x="2617" y="53"/>
                  </a:cubicBezTo>
                  <a:cubicBezTo>
                    <a:pt x="2668" y="53"/>
                    <a:pt x="2719" y="54"/>
                    <a:pt x="2771" y="54"/>
                  </a:cubicBezTo>
                  <a:cubicBezTo>
                    <a:pt x="3226" y="58"/>
                    <a:pt x="3681" y="70"/>
                    <a:pt x="4137" y="74"/>
                  </a:cubicBezTo>
                  <a:cubicBezTo>
                    <a:pt x="4592" y="83"/>
                    <a:pt x="5048" y="99"/>
                    <a:pt x="5503" y="103"/>
                  </a:cubicBezTo>
                  <a:cubicBezTo>
                    <a:pt x="5569" y="104"/>
                    <a:pt x="5635" y="105"/>
                    <a:pt x="5701" y="105"/>
                  </a:cubicBezTo>
                  <a:cubicBezTo>
                    <a:pt x="6054" y="105"/>
                    <a:pt x="6405" y="90"/>
                    <a:pt x="6756" y="90"/>
                  </a:cubicBezTo>
                  <a:cubicBezTo>
                    <a:pt x="6791" y="90"/>
                    <a:pt x="6826" y="91"/>
                    <a:pt x="6861" y="91"/>
                  </a:cubicBezTo>
                  <a:cubicBezTo>
                    <a:pt x="7313" y="95"/>
                    <a:pt x="7764" y="116"/>
                    <a:pt x="8216" y="124"/>
                  </a:cubicBezTo>
                  <a:cubicBezTo>
                    <a:pt x="8667" y="128"/>
                    <a:pt x="9122" y="132"/>
                    <a:pt x="9574" y="136"/>
                  </a:cubicBezTo>
                  <a:cubicBezTo>
                    <a:pt x="9637" y="137"/>
                    <a:pt x="9701" y="137"/>
                    <a:pt x="9764" y="137"/>
                  </a:cubicBezTo>
                  <a:cubicBezTo>
                    <a:pt x="10154" y="137"/>
                    <a:pt x="10540" y="127"/>
                    <a:pt x="10932" y="124"/>
                  </a:cubicBezTo>
                  <a:cubicBezTo>
                    <a:pt x="11024" y="123"/>
                    <a:pt x="11115" y="123"/>
                    <a:pt x="11207" y="123"/>
                  </a:cubicBezTo>
                  <a:cubicBezTo>
                    <a:pt x="11614" y="123"/>
                    <a:pt x="12017" y="129"/>
                    <a:pt x="12426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8" y="173"/>
                  </a:cubicBezTo>
                  <a:cubicBezTo>
                    <a:pt x="13934" y="173"/>
                    <a:pt x="13948" y="148"/>
                    <a:pt x="13899" y="144"/>
                  </a:cubicBezTo>
                  <a:cubicBezTo>
                    <a:pt x="13667" y="127"/>
                    <a:pt x="13434" y="124"/>
                    <a:pt x="13200" y="124"/>
                  </a:cubicBezTo>
                  <a:cubicBezTo>
                    <a:pt x="13123" y="124"/>
                    <a:pt x="13046" y="125"/>
                    <a:pt x="12969" y="125"/>
                  </a:cubicBezTo>
                  <a:cubicBezTo>
                    <a:pt x="12899" y="125"/>
                    <a:pt x="12828" y="124"/>
                    <a:pt x="12758" y="124"/>
                  </a:cubicBezTo>
                  <a:cubicBezTo>
                    <a:pt x="12307" y="116"/>
                    <a:pt x="11859" y="87"/>
                    <a:pt x="11404" y="83"/>
                  </a:cubicBezTo>
                  <a:cubicBezTo>
                    <a:pt x="11377" y="82"/>
                    <a:pt x="11350" y="82"/>
                    <a:pt x="11323" y="82"/>
                  </a:cubicBezTo>
                  <a:cubicBezTo>
                    <a:pt x="10946" y="82"/>
                    <a:pt x="10571" y="105"/>
                    <a:pt x="10194" y="105"/>
                  </a:cubicBezTo>
                  <a:cubicBezTo>
                    <a:pt x="10143" y="105"/>
                    <a:pt x="10092" y="104"/>
                    <a:pt x="10042" y="103"/>
                  </a:cubicBezTo>
                  <a:cubicBezTo>
                    <a:pt x="9590" y="95"/>
                    <a:pt x="9143" y="50"/>
                    <a:pt x="8696" y="42"/>
                  </a:cubicBezTo>
                  <a:cubicBezTo>
                    <a:pt x="8617" y="40"/>
                    <a:pt x="8539" y="40"/>
                    <a:pt x="8460" y="40"/>
                  </a:cubicBezTo>
                  <a:cubicBezTo>
                    <a:pt x="8119" y="40"/>
                    <a:pt x="7779" y="50"/>
                    <a:pt x="7437" y="50"/>
                  </a:cubicBezTo>
                  <a:cubicBezTo>
                    <a:pt x="7395" y="50"/>
                    <a:pt x="7352" y="50"/>
                    <a:pt x="7309" y="50"/>
                  </a:cubicBezTo>
                  <a:cubicBezTo>
                    <a:pt x="6849" y="46"/>
                    <a:pt x="6386" y="17"/>
                    <a:pt x="5926" y="13"/>
                  </a:cubicBezTo>
                  <a:cubicBezTo>
                    <a:pt x="5493" y="13"/>
                    <a:pt x="5064" y="38"/>
                    <a:pt x="4632" y="38"/>
                  </a:cubicBezTo>
                  <a:cubicBezTo>
                    <a:pt x="4601" y="38"/>
                    <a:pt x="4570" y="38"/>
                    <a:pt x="4539" y="38"/>
                  </a:cubicBezTo>
                  <a:cubicBezTo>
                    <a:pt x="4079" y="38"/>
                    <a:pt x="3616" y="9"/>
                    <a:pt x="3156" y="9"/>
                  </a:cubicBezTo>
                  <a:cubicBezTo>
                    <a:pt x="2635" y="5"/>
                    <a:pt x="2114" y="1"/>
                    <a:pt x="1593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915250" y="252975"/>
              <a:ext cx="271050" cy="3650"/>
            </a:xfrm>
            <a:custGeom>
              <a:avLst/>
              <a:gdLst/>
              <a:ahLst/>
              <a:cxnLst/>
              <a:rect l="l" t="t" r="r" b="b"/>
              <a:pathLst>
                <a:path w="10842" h="146" extrusionOk="0">
                  <a:moveTo>
                    <a:pt x="4058" y="1"/>
                  </a:moveTo>
                  <a:cubicBezTo>
                    <a:pt x="3611" y="5"/>
                    <a:pt x="3160" y="21"/>
                    <a:pt x="2712" y="26"/>
                  </a:cubicBezTo>
                  <a:cubicBezTo>
                    <a:pt x="2265" y="34"/>
                    <a:pt x="1822" y="63"/>
                    <a:pt x="1371" y="75"/>
                  </a:cubicBezTo>
                  <a:cubicBezTo>
                    <a:pt x="923" y="83"/>
                    <a:pt x="476" y="79"/>
                    <a:pt x="29" y="83"/>
                  </a:cubicBezTo>
                  <a:cubicBezTo>
                    <a:pt x="0" y="83"/>
                    <a:pt x="0" y="104"/>
                    <a:pt x="29" y="104"/>
                  </a:cubicBezTo>
                  <a:cubicBezTo>
                    <a:pt x="476" y="99"/>
                    <a:pt x="923" y="87"/>
                    <a:pt x="1371" y="83"/>
                  </a:cubicBezTo>
                  <a:cubicBezTo>
                    <a:pt x="1822" y="83"/>
                    <a:pt x="2269" y="104"/>
                    <a:pt x="2717" y="104"/>
                  </a:cubicBezTo>
                  <a:cubicBezTo>
                    <a:pt x="3168" y="104"/>
                    <a:pt x="3615" y="116"/>
                    <a:pt x="4062" y="120"/>
                  </a:cubicBezTo>
                  <a:lnTo>
                    <a:pt x="5408" y="120"/>
                  </a:lnTo>
                  <a:cubicBezTo>
                    <a:pt x="5856" y="120"/>
                    <a:pt x="6311" y="124"/>
                    <a:pt x="6758" y="132"/>
                  </a:cubicBezTo>
                  <a:lnTo>
                    <a:pt x="8112" y="145"/>
                  </a:lnTo>
                  <a:cubicBezTo>
                    <a:pt x="8202" y="145"/>
                    <a:pt x="8291" y="146"/>
                    <a:pt x="8381" y="146"/>
                  </a:cubicBezTo>
                  <a:cubicBezTo>
                    <a:pt x="8740" y="146"/>
                    <a:pt x="9101" y="140"/>
                    <a:pt x="9462" y="140"/>
                  </a:cubicBezTo>
                  <a:cubicBezTo>
                    <a:pt x="9503" y="141"/>
                    <a:pt x="9544" y="141"/>
                    <a:pt x="9586" y="141"/>
                  </a:cubicBezTo>
                  <a:cubicBezTo>
                    <a:pt x="9951" y="141"/>
                    <a:pt x="10320" y="128"/>
                    <a:pt x="10688" y="128"/>
                  </a:cubicBezTo>
                  <a:cubicBezTo>
                    <a:pt x="10729" y="128"/>
                    <a:pt x="10771" y="128"/>
                    <a:pt x="10812" y="128"/>
                  </a:cubicBezTo>
                  <a:cubicBezTo>
                    <a:pt x="10841" y="128"/>
                    <a:pt x="10841" y="116"/>
                    <a:pt x="10816" y="116"/>
                  </a:cubicBezTo>
                  <a:cubicBezTo>
                    <a:pt x="10365" y="104"/>
                    <a:pt x="9910" y="112"/>
                    <a:pt x="9458" y="95"/>
                  </a:cubicBezTo>
                  <a:cubicBezTo>
                    <a:pt x="9011" y="83"/>
                    <a:pt x="8556" y="83"/>
                    <a:pt x="8104" y="75"/>
                  </a:cubicBezTo>
                  <a:cubicBezTo>
                    <a:pt x="7653" y="63"/>
                    <a:pt x="7206" y="58"/>
                    <a:pt x="6754" y="50"/>
                  </a:cubicBezTo>
                  <a:cubicBezTo>
                    <a:pt x="6303" y="46"/>
                    <a:pt x="5856" y="17"/>
                    <a:pt x="5404" y="13"/>
                  </a:cubicBezTo>
                  <a:cubicBezTo>
                    <a:pt x="4953" y="13"/>
                    <a:pt x="4506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2201650" y="256250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1" y="1"/>
                    <a:pt x="9" y="38"/>
                    <a:pt x="13" y="38"/>
                  </a:cubicBezTo>
                  <a:cubicBezTo>
                    <a:pt x="337" y="38"/>
                    <a:pt x="649" y="63"/>
                    <a:pt x="969" y="71"/>
                  </a:cubicBezTo>
                  <a:cubicBezTo>
                    <a:pt x="1285" y="79"/>
                    <a:pt x="1584" y="92"/>
                    <a:pt x="1892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3" y="27"/>
                    <a:pt x="1802" y="25"/>
                    <a:pt x="1730" y="25"/>
                  </a:cubicBezTo>
                  <a:cubicBezTo>
                    <a:pt x="1504" y="25"/>
                    <a:pt x="1264" y="51"/>
                    <a:pt x="1043" y="51"/>
                  </a:cubicBezTo>
                  <a:cubicBezTo>
                    <a:pt x="721" y="51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1920575" y="260275"/>
              <a:ext cx="364225" cy="4750"/>
            </a:xfrm>
            <a:custGeom>
              <a:avLst/>
              <a:gdLst/>
              <a:ahLst/>
              <a:cxnLst/>
              <a:rect l="l" t="t" r="r" b="b"/>
              <a:pathLst>
                <a:path w="14569" h="190" extrusionOk="0">
                  <a:moveTo>
                    <a:pt x="3295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0"/>
                    <a:pt x="1478" y="78"/>
                    <a:pt x="1113" y="82"/>
                  </a:cubicBezTo>
                  <a:cubicBezTo>
                    <a:pt x="1067" y="83"/>
                    <a:pt x="1021" y="84"/>
                    <a:pt x="976" y="84"/>
                  </a:cubicBezTo>
                  <a:cubicBezTo>
                    <a:pt x="683" y="84"/>
                    <a:pt x="386" y="66"/>
                    <a:pt x="91" y="66"/>
                  </a:cubicBezTo>
                  <a:cubicBezTo>
                    <a:pt x="66" y="66"/>
                    <a:pt x="42" y="66"/>
                    <a:pt x="17" y="66"/>
                  </a:cubicBezTo>
                  <a:cubicBezTo>
                    <a:pt x="1" y="66"/>
                    <a:pt x="5" y="86"/>
                    <a:pt x="17" y="86"/>
                  </a:cubicBezTo>
                  <a:cubicBezTo>
                    <a:pt x="177" y="85"/>
                    <a:pt x="337" y="85"/>
                    <a:pt x="497" y="85"/>
                  </a:cubicBezTo>
                  <a:cubicBezTo>
                    <a:pt x="818" y="85"/>
                    <a:pt x="1139" y="86"/>
                    <a:pt x="1461" y="86"/>
                  </a:cubicBezTo>
                  <a:cubicBezTo>
                    <a:pt x="1946" y="86"/>
                    <a:pt x="2426" y="58"/>
                    <a:pt x="2906" y="58"/>
                  </a:cubicBezTo>
                  <a:cubicBezTo>
                    <a:pt x="3390" y="58"/>
                    <a:pt x="3858" y="70"/>
                    <a:pt x="4334" y="74"/>
                  </a:cubicBezTo>
                  <a:cubicBezTo>
                    <a:pt x="4805" y="78"/>
                    <a:pt x="5281" y="99"/>
                    <a:pt x="5753" y="107"/>
                  </a:cubicBezTo>
                  <a:cubicBezTo>
                    <a:pt x="6229" y="115"/>
                    <a:pt x="6709" y="123"/>
                    <a:pt x="7189" y="132"/>
                  </a:cubicBezTo>
                  <a:cubicBezTo>
                    <a:pt x="7670" y="140"/>
                    <a:pt x="8146" y="164"/>
                    <a:pt x="8622" y="173"/>
                  </a:cubicBezTo>
                  <a:cubicBezTo>
                    <a:pt x="8693" y="173"/>
                    <a:pt x="8765" y="174"/>
                    <a:pt x="8837" y="174"/>
                  </a:cubicBezTo>
                  <a:cubicBezTo>
                    <a:pt x="9117" y="174"/>
                    <a:pt x="9399" y="170"/>
                    <a:pt x="9681" y="170"/>
                  </a:cubicBezTo>
                  <a:cubicBezTo>
                    <a:pt x="9807" y="170"/>
                    <a:pt x="9932" y="170"/>
                    <a:pt x="10058" y="173"/>
                  </a:cubicBezTo>
                  <a:cubicBezTo>
                    <a:pt x="10538" y="177"/>
                    <a:pt x="11014" y="189"/>
                    <a:pt x="11494" y="189"/>
                  </a:cubicBezTo>
                  <a:cubicBezTo>
                    <a:pt x="12007" y="189"/>
                    <a:pt x="12511" y="169"/>
                    <a:pt x="13020" y="164"/>
                  </a:cubicBezTo>
                  <a:cubicBezTo>
                    <a:pt x="13316" y="159"/>
                    <a:pt x="13617" y="150"/>
                    <a:pt x="13916" y="150"/>
                  </a:cubicBezTo>
                  <a:cubicBezTo>
                    <a:pt x="14103" y="150"/>
                    <a:pt x="14289" y="153"/>
                    <a:pt x="14473" y="164"/>
                  </a:cubicBezTo>
                  <a:cubicBezTo>
                    <a:pt x="14475" y="165"/>
                    <a:pt x="14477" y="165"/>
                    <a:pt x="14480" y="165"/>
                  </a:cubicBezTo>
                  <a:cubicBezTo>
                    <a:pt x="14537" y="165"/>
                    <a:pt x="14569" y="115"/>
                    <a:pt x="14510" y="111"/>
                  </a:cubicBezTo>
                  <a:cubicBezTo>
                    <a:pt x="14415" y="102"/>
                    <a:pt x="14317" y="98"/>
                    <a:pt x="14218" y="98"/>
                  </a:cubicBezTo>
                  <a:cubicBezTo>
                    <a:pt x="13929" y="98"/>
                    <a:pt x="13629" y="129"/>
                    <a:pt x="13344" y="132"/>
                  </a:cubicBezTo>
                  <a:cubicBezTo>
                    <a:pt x="12901" y="132"/>
                    <a:pt x="12458" y="132"/>
                    <a:pt x="12011" y="128"/>
                  </a:cubicBezTo>
                  <a:cubicBezTo>
                    <a:pt x="11771" y="125"/>
                    <a:pt x="11530" y="125"/>
                    <a:pt x="11288" y="125"/>
                  </a:cubicBezTo>
                  <a:cubicBezTo>
                    <a:pt x="11047" y="125"/>
                    <a:pt x="10804" y="125"/>
                    <a:pt x="10562" y="123"/>
                  </a:cubicBezTo>
                  <a:cubicBezTo>
                    <a:pt x="10082" y="119"/>
                    <a:pt x="9606" y="82"/>
                    <a:pt x="9126" y="66"/>
                  </a:cubicBezTo>
                  <a:cubicBezTo>
                    <a:pt x="8954" y="62"/>
                    <a:pt x="8781" y="60"/>
                    <a:pt x="8608" y="60"/>
                  </a:cubicBezTo>
                  <a:cubicBezTo>
                    <a:pt x="8369" y="60"/>
                    <a:pt x="8129" y="63"/>
                    <a:pt x="7891" y="63"/>
                  </a:cubicBezTo>
                  <a:cubicBezTo>
                    <a:pt x="7816" y="63"/>
                    <a:pt x="7741" y="62"/>
                    <a:pt x="7665" y="62"/>
                  </a:cubicBezTo>
                  <a:cubicBezTo>
                    <a:pt x="7181" y="54"/>
                    <a:pt x="6693" y="58"/>
                    <a:pt x="6209" y="50"/>
                  </a:cubicBezTo>
                  <a:cubicBezTo>
                    <a:pt x="5725" y="45"/>
                    <a:pt x="5240" y="0"/>
                    <a:pt x="4756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6"/>
          <p:cNvGrpSpPr/>
          <p:nvPr/>
        </p:nvGrpSpPr>
        <p:grpSpPr>
          <a:xfrm>
            <a:off x="5835666" y="2446921"/>
            <a:ext cx="697785" cy="674758"/>
            <a:chOff x="1523075" y="480050"/>
            <a:chExt cx="279550" cy="270325"/>
          </a:xfrm>
        </p:grpSpPr>
        <p:sp>
          <p:nvSpPr>
            <p:cNvPr id="473" name="Google Shape;473;p36"/>
            <p:cNvSpPr/>
            <p:nvPr/>
          </p:nvSpPr>
          <p:spPr>
            <a:xfrm>
              <a:off x="1523075" y="480050"/>
              <a:ext cx="279550" cy="270325"/>
            </a:xfrm>
            <a:custGeom>
              <a:avLst/>
              <a:gdLst/>
              <a:ahLst/>
              <a:cxnLst/>
              <a:rect l="l" t="t" r="r" b="b"/>
              <a:pathLst>
                <a:path w="11182" h="10813" extrusionOk="0">
                  <a:moveTo>
                    <a:pt x="5731" y="1"/>
                  </a:moveTo>
                  <a:cubicBezTo>
                    <a:pt x="3454" y="1"/>
                    <a:pt x="1380" y="1433"/>
                    <a:pt x="600" y="3630"/>
                  </a:cubicBezTo>
                  <a:cubicBezTo>
                    <a:pt x="0" y="5300"/>
                    <a:pt x="267" y="7159"/>
                    <a:pt x="1305" y="8595"/>
                  </a:cubicBezTo>
                  <a:cubicBezTo>
                    <a:pt x="2318" y="9991"/>
                    <a:pt x="3936" y="10813"/>
                    <a:pt x="5653" y="10813"/>
                  </a:cubicBezTo>
                  <a:cubicBezTo>
                    <a:pt x="5703" y="10813"/>
                    <a:pt x="5753" y="10812"/>
                    <a:pt x="5802" y="10811"/>
                  </a:cubicBezTo>
                  <a:cubicBezTo>
                    <a:pt x="8695" y="10741"/>
                    <a:pt x="11001" y="8365"/>
                    <a:pt x="10985" y="5468"/>
                  </a:cubicBezTo>
                  <a:lnTo>
                    <a:pt x="10985" y="5468"/>
                  </a:lnTo>
                  <a:cubicBezTo>
                    <a:pt x="10968" y="7598"/>
                    <a:pt x="9672" y="9510"/>
                    <a:pt x="7702" y="10310"/>
                  </a:cubicBezTo>
                  <a:cubicBezTo>
                    <a:pt x="7058" y="10573"/>
                    <a:pt x="6393" y="10697"/>
                    <a:pt x="5738" y="10697"/>
                  </a:cubicBezTo>
                  <a:cubicBezTo>
                    <a:pt x="3681" y="10697"/>
                    <a:pt x="1734" y="9470"/>
                    <a:pt x="915" y="7450"/>
                  </a:cubicBezTo>
                  <a:cubicBezTo>
                    <a:pt x="661" y="6818"/>
                    <a:pt x="530" y="6145"/>
                    <a:pt x="538" y="5468"/>
                  </a:cubicBezTo>
                  <a:cubicBezTo>
                    <a:pt x="538" y="5218"/>
                    <a:pt x="558" y="4972"/>
                    <a:pt x="591" y="4725"/>
                  </a:cubicBezTo>
                  <a:cubicBezTo>
                    <a:pt x="600" y="4664"/>
                    <a:pt x="612" y="4602"/>
                    <a:pt x="624" y="4541"/>
                  </a:cubicBezTo>
                  <a:cubicBezTo>
                    <a:pt x="632" y="4479"/>
                    <a:pt x="645" y="4418"/>
                    <a:pt x="657" y="4356"/>
                  </a:cubicBezTo>
                  <a:lnTo>
                    <a:pt x="702" y="4176"/>
                  </a:lnTo>
                  <a:lnTo>
                    <a:pt x="751" y="3995"/>
                  </a:lnTo>
                  <a:cubicBezTo>
                    <a:pt x="895" y="3519"/>
                    <a:pt x="1104" y="3064"/>
                    <a:pt x="1379" y="2649"/>
                  </a:cubicBezTo>
                  <a:cubicBezTo>
                    <a:pt x="1613" y="2292"/>
                    <a:pt x="1888" y="1964"/>
                    <a:pt x="2204" y="1673"/>
                  </a:cubicBezTo>
                  <a:cubicBezTo>
                    <a:pt x="2516" y="1385"/>
                    <a:pt x="2865" y="1135"/>
                    <a:pt x="3242" y="930"/>
                  </a:cubicBezTo>
                  <a:cubicBezTo>
                    <a:pt x="3998" y="523"/>
                    <a:pt x="4842" y="310"/>
                    <a:pt x="5702" y="310"/>
                  </a:cubicBezTo>
                  <a:cubicBezTo>
                    <a:pt x="5771" y="310"/>
                    <a:pt x="5840" y="312"/>
                    <a:pt x="5909" y="314"/>
                  </a:cubicBezTo>
                  <a:cubicBezTo>
                    <a:pt x="5967" y="314"/>
                    <a:pt x="6024" y="323"/>
                    <a:pt x="6081" y="327"/>
                  </a:cubicBezTo>
                  <a:cubicBezTo>
                    <a:pt x="6139" y="331"/>
                    <a:pt x="6196" y="335"/>
                    <a:pt x="6254" y="339"/>
                  </a:cubicBezTo>
                  <a:cubicBezTo>
                    <a:pt x="6369" y="356"/>
                    <a:pt x="6484" y="368"/>
                    <a:pt x="6594" y="392"/>
                  </a:cubicBezTo>
                  <a:cubicBezTo>
                    <a:pt x="6824" y="433"/>
                    <a:pt x="7050" y="487"/>
                    <a:pt x="7267" y="557"/>
                  </a:cubicBezTo>
                  <a:cubicBezTo>
                    <a:pt x="7378" y="593"/>
                    <a:pt x="7489" y="630"/>
                    <a:pt x="7596" y="676"/>
                  </a:cubicBezTo>
                  <a:cubicBezTo>
                    <a:pt x="7702" y="721"/>
                    <a:pt x="7805" y="766"/>
                    <a:pt x="7912" y="811"/>
                  </a:cubicBezTo>
                  <a:cubicBezTo>
                    <a:pt x="7965" y="836"/>
                    <a:pt x="8014" y="864"/>
                    <a:pt x="8067" y="889"/>
                  </a:cubicBezTo>
                  <a:cubicBezTo>
                    <a:pt x="8117" y="918"/>
                    <a:pt x="8170" y="942"/>
                    <a:pt x="8219" y="971"/>
                  </a:cubicBezTo>
                  <a:lnTo>
                    <a:pt x="8371" y="1057"/>
                  </a:lnTo>
                  <a:lnTo>
                    <a:pt x="8515" y="1152"/>
                  </a:lnTo>
                  <a:cubicBezTo>
                    <a:pt x="8880" y="1377"/>
                    <a:pt x="9216" y="1648"/>
                    <a:pt x="9512" y="1956"/>
                  </a:cubicBezTo>
                  <a:cubicBezTo>
                    <a:pt x="10119" y="2579"/>
                    <a:pt x="10558" y="3343"/>
                    <a:pt x="10792" y="4180"/>
                  </a:cubicBezTo>
                  <a:cubicBezTo>
                    <a:pt x="10907" y="4602"/>
                    <a:pt x="10973" y="5033"/>
                    <a:pt x="10985" y="5468"/>
                  </a:cubicBezTo>
                  <a:cubicBezTo>
                    <a:pt x="11051" y="5320"/>
                    <a:pt x="11124" y="5169"/>
                    <a:pt x="11182" y="5013"/>
                  </a:cubicBezTo>
                  <a:cubicBezTo>
                    <a:pt x="10973" y="2448"/>
                    <a:pt x="8999" y="380"/>
                    <a:pt x="6447" y="48"/>
                  </a:cubicBezTo>
                  <a:cubicBezTo>
                    <a:pt x="6207" y="16"/>
                    <a:pt x="5968" y="1"/>
                    <a:pt x="5731" y="1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641450" y="573050"/>
              <a:ext cx="79525" cy="96650"/>
            </a:xfrm>
            <a:custGeom>
              <a:avLst/>
              <a:gdLst/>
              <a:ahLst/>
              <a:cxnLst/>
              <a:rect l="l" t="t" r="r" b="b"/>
              <a:pathLst>
                <a:path w="3181" h="3866" extrusionOk="0">
                  <a:moveTo>
                    <a:pt x="95" y="0"/>
                  </a:moveTo>
                  <a:cubicBezTo>
                    <a:pt x="83" y="599"/>
                    <a:pt x="66" y="1202"/>
                    <a:pt x="50" y="1814"/>
                  </a:cubicBezTo>
                  <a:cubicBezTo>
                    <a:pt x="33" y="2425"/>
                    <a:pt x="17" y="3049"/>
                    <a:pt x="5" y="3669"/>
                  </a:cubicBezTo>
                  <a:lnTo>
                    <a:pt x="1" y="3865"/>
                  </a:lnTo>
                  <a:lnTo>
                    <a:pt x="169" y="3759"/>
                  </a:lnTo>
                  <a:lnTo>
                    <a:pt x="1470" y="2942"/>
                  </a:lnTo>
                  <a:lnTo>
                    <a:pt x="2270" y="2421"/>
                  </a:lnTo>
                  <a:lnTo>
                    <a:pt x="2955" y="1974"/>
                  </a:lnTo>
                  <a:lnTo>
                    <a:pt x="3004" y="1941"/>
                  </a:lnTo>
                  <a:lnTo>
                    <a:pt x="3181" y="1822"/>
                  </a:lnTo>
                  <a:lnTo>
                    <a:pt x="3004" y="1711"/>
                  </a:lnTo>
                  <a:cubicBezTo>
                    <a:pt x="2508" y="1391"/>
                    <a:pt x="1999" y="1079"/>
                    <a:pt x="1494" y="772"/>
                  </a:cubicBezTo>
                  <a:cubicBezTo>
                    <a:pt x="1006" y="513"/>
                    <a:pt x="542" y="259"/>
                    <a:pt x="95" y="0"/>
                  </a:cubicBezTo>
                  <a:lnTo>
                    <a:pt x="95" y="0"/>
                  </a:lnTo>
                  <a:cubicBezTo>
                    <a:pt x="161" y="74"/>
                    <a:pt x="226" y="148"/>
                    <a:pt x="288" y="226"/>
                  </a:cubicBezTo>
                  <a:cubicBezTo>
                    <a:pt x="715" y="513"/>
                    <a:pt x="1141" y="796"/>
                    <a:pt x="1572" y="1075"/>
                  </a:cubicBezTo>
                  <a:cubicBezTo>
                    <a:pt x="1967" y="1327"/>
                    <a:pt x="2369" y="1576"/>
                    <a:pt x="2775" y="1827"/>
                  </a:cubicBezTo>
                  <a:lnTo>
                    <a:pt x="2775" y="1827"/>
                  </a:lnTo>
                  <a:lnTo>
                    <a:pt x="135" y="3621"/>
                  </a:lnTo>
                  <a:lnTo>
                    <a:pt x="107" y="1847"/>
                  </a:lnTo>
                  <a:cubicBezTo>
                    <a:pt x="99" y="1235"/>
                    <a:pt x="95" y="616"/>
                    <a:pt x="95" y="0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236</Words>
  <Application>Microsoft Office PowerPoint</Application>
  <PresentationFormat>On-screen Show (16:9)</PresentationFormat>
  <Paragraphs>20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Livvic Light</vt:lpstr>
      <vt:lpstr>Arial</vt:lpstr>
      <vt:lpstr>Redressed</vt:lpstr>
      <vt:lpstr>Roboto Slab Regular</vt:lpstr>
      <vt:lpstr>Fira Sans Extra Condensed Medium</vt:lpstr>
      <vt:lpstr>Livvic</vt:lpstr>
      <vt:lpstr>Papyrus History Lesson by Slidesgo</vt:lpstr>
      <vt:lpstr>PowerPoint Presentation</vt:lpstr>
      <vt:lpstr>BÀI 13. CỐ ĐÔ HUẾ  ( Tiết 1)</vt:lpstr>
      <vt:lpstr>1.</vt:lpstr>
      <vt:lpstr>2. Vẻ đẹp của Cố đô Huế</vt:lpstr>
      <vt:lpstr>Hãy mô tả vẻ đẹp thiên nhiên của Cố đô Huế qua hình ảnh sông Hương, núi Ngự ? </vt:lpstr>
      <vt:lpstr>Hãy mô tả vẻ đẹp của chùa Thiên Mụ ?</vt:lpstr>
      <vt:lpstr>Hãy mô tả kiến trúc của kinh thành Huế ?</vt:lpstr>
      <vt:lpstr>Vẻ đẹp của Cố đô Huế là sự kết hợp hài hoà giữa các công trình kiến trúc cổ kính như: Kinh thành Huế, chùa Thiên Mụ, lăng của các vua nhà Nguyễn,... với cảnh quan thiên nhiên tươi đẹp như: sông Hương, núi Ngự. </vt:lpstr>
      <vt:lpstr>VẬN DỤNG</vt:lpstr>
      <vt:lpstr>Đề xuất ý tưởng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LỊCH SỬ</dc:title>
  <dc:creator>DELL</dc:creator>
  <cp:lastModifiedBy>DELL</cp:lastModifiedBy>
  <cp:revision>7</cp:revision>
  <dcterms:modified xsi:type="dcterms:W3CDTF">2025-02-05T16:48:57Z</dcterms:modified>
</cp:coreProperties>
</file>