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48" r:id="rId1"/>
    <p:sldMasterId id="2147483660" r:id="rId2"/>
    <p:sldMasterId id="2147483684" r:id="rId3"/>
    <p:sldMasterId id="2147483696" r:id="rId4"/>
    <p:sldMasterId id="2147483708" r:id="rId5"/>
  </p:sldMasterIdLst>
  <p:notesMasterIdLst>
    <p:notesMasterId r:id="rId24"/>
  </p:notesMasterIdLst>
  <p:sldIdLst>
    <p:sldId id="256" r:id="rId6"/>
    <p:sldId id="257" r:id="rId7"/>
    <p:sldId id="258" r:id="rId8"/>
    <p:sldId id="259" r:id="rId9"/>
    <p:sldId id="260" r:id="rId10"/>
    <p:sldId id="276" r:id="rId11"/>
    <p:sldId id="261" r:id="rId12"/>
    <p:sldId id="262" r:id="rId13"/>
    <p:sldId id="271" r:id="rId14"/>
    <p:sldId id="277" r:id="rId15"/>
    <p:sldId id="278" r:id="rId16"/>
    <p:sldId id="279" r:id="rId17"/>
    <p:sldId id="280" r:id="rId18"/>
    <p:sldId id="263" r:id="rId19"/>
    <p:sldId id="264" r:id="rId20"/>
    <p:sldId id="265" r:id="rId21"/>
    <p:sldId id="471" r:id="rId22"/>
    <p:sldId id="269" r:id="rId23"/>
  </p:sldIdLst>
  <p:sldSz cx="12192000" cy="6858000"/>
  <p:notesSz cx="6858000" cy="9144000"/>
  <p:embeddedFontLst>
    <p:embeddedFont>
      <p:font typeface="Cambria Math" panose="02040503050406030204" pitchFamily="18" charset="0"/>
      <p:regular r:id="rId25"/>
    </p:embeddedFont>
    <p:embeddedFont>
      <p:font typeface="UTM Avo" panose="02040603050506020204" pitchFamily="18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3" roundtripDataSignature="AMtx7miaBWwIcrU9n4N1e5s1b0zNy0su1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>
    <p:extLst>
      <p:ext uri="{19B8F6BF-5375-455C-9EA6-DF929625EA0E}">
        <p15:presenceInfo xmlns:p15="http://schemas.microsoft.com/office/powerpoint/2012/main" userId="Administrat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EC91"/>
    <a:srgbClr val="FFFAF7"/>
    <a:srgbClr val="F7F5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0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6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2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commentAuthors" Target="comment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1.fntdata"/><Relationship Id="rId33" Type="http://customschemas.google.com/relationships/presentationmetadata" Target="metadata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font" Target="fonts/font4.fntdata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font" Target="fonts/font3.fntdata"/><Relationship Id="rId35" Type="http://schemas.openxmlformats.org/officeDocument/2006/relationships/presProps" Target="presProps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161" name="Google Shape;16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061157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685224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862115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394725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https://www.youtube.com/@hoc1biet10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4C9BC2-C9DC-46E9-89FE-D9A19A127D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307494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>
          <a:extLst>
            <a:ext uri="{FF2B5EF4-FFF2-40B4-BE49-F238E27FC236}">
              <a16:creationId xmlns:a16="http://schemas.microsoft.com/office/drawing/2014/main" id="{AC589BD1-7B02-404A-570E-2A2DF82D20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2:notes">
            <a:extLst>
              <a:ext uri="{FF2B5EF4-FFF2-40B4-BE49-F238E27FC236}">
                <a16:creationId xmlns:a16="http://schemas.microsoft.com/office/drawing/2014/main" id="{F5BFC1D9-6D1A-868F-BE5B-06AE9D32CAA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12:notes">
            <a:extLst>
              <a:ext uri="{FF2B5EF4-FFF2-40B4-BE49-F238E27FC236}">
                <a16:creationId xmlns:a16="http://schemas.microsoft.com/office/drawing/2014/main" id="{23188737-B2B2-46D3-1262-281F12AE9AA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548616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8" name="Google Shape;16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912155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06115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3" name="Google Shape;9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2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8" name="Google Shape;118;p2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2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0" name="Google Shape;120;p2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36" name="Google Shape;136;p2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7" name="Google Shape;137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43" name="Google Shape;143;p2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4" name="Google Shape;144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160"/>
            </a:lvl1pPr>
            <a:lvl2pPr lvl="1" algn="ctr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800"/>
            </a:lvl2pPr>
            <a:lvl3pPr lvl="2" algn="ctr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620"/>
            </a:lvl3pPr>
            <a:lvl4pPr lvl="3" algn="ctr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40"/>
            </a:lvl4pPr>
            <a:lvl5pPr lvl="4" algn="ctr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40"/>
            </a:lvl5pPr>
            <a:lvl6pPr lvl="5" algn="ctr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40"/>
            </a:lvl6pPr>
            <a:lvl7pPr lvl="6" algn="ctr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40"/>
            </a:lvl7pPr>
            <a:lvl8pPr lvl="7" algn="ctr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40"/>
            </a:lvl8pPr>
            <a:lvl9pPr lvl="8" algn="ctr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40"/>
            </a:lvl9pPr>
          </a:lstStyle>
          <a:p>
            <a:endParaRPr/>
          </a:p>
        </p:txBody>
      </p:sp>
      <p:sp>
        <p:nvSpPr>
          <p:cNvPr id="93" name="Google Shape;93;p16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6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6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446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11480" lvl="0" indent="-30861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822960" lvl="1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234440" lvl="2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645920" lvl="3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057400" lvl="4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468880" lvl="5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880360" lvl="6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291840" lvl="7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703320" lvl="8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18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8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333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9"/>
          <p:cNvSpPr txBox="1"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11480" lvl="0" indent="-20574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160">
                <a:solidFill>
                  <a:srgbClr val="888888"/>
                </a:solidFill>
              </a:defRPr>
            </a:lvl1pPr>
            <a:lvl2pPr marL="822960" lvl="1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1800">
                <a:solidFill>
                  <a:srgbClr val="888888"/>
                </a:solidFill>
              </a:defRPr>
            </a:lvl2pPr>
            <a:lvl3pPr marL="1234440" lvl="2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620">
                <a:solidFill>
                  <a:srgbClr val="888888"/>
                </a:solidFill>
              </a:defRPr>
            </a:lvl3pPr>
            <a:lvl4pPr marL="1645920" lvl="3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440">
                <a:solidFill>
                  <a:srgbClr val="888888"/>
                </a:solidFill>
              </a:defRPr>
            </a:lvl4pPr>
            <a:lvl5pPr marL="2057400" lvl="4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440">
                <a:solidFill>
                  <a:srgbClr val="888888"/>
                </a:solidFill>
              </a:defRPr>
            </a:lvl5pPr>
            <a:lvl6pPr marL="2468880" lvl="5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440">
                <a:solidFill>
                  <a:srgbClr val="888888"/>
                </a:solidFill>
              </a:defRPr>
            </a:lvl6pPr>
            <a:lvl7pPr marL="2880360" lvl="6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440">
                <a:solidFill>
                  <a:srgbClr val="888888"/>
                </a:solidFill>
              </a:defRPr>
            </a:lvl7pPr>
            <a:lvl8pPr marL="3291840" lvl="7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440">
                <a:solidFill>
                  <a:srgbClr val="888888"/>
                </a:solidFill>
              </a:defRPr>
            </a:lvl8pPr>
            <a:lvl9pPr marL="3703320" lvl="8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44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19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9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209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11480" lvl="0" indent="-30861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822960" lvl="1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234440" lvl="2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645920" lvl="3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057400" lvl="4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468880" lvl="5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880360" lvl="6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291840" lvl="7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703320" lvl="8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2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11480" lvl="0" indent="-30861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822960" lvl="1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234440" lvl="2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645920" lvl="3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057400" lvl="4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468880" lvl="5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880360" lvl="6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291840" lvl="7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703320" lvl="8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20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0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140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1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11480" lvl="0" indent="-20574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160" b="1"/>
            </a:lvl1pPr>
            <a:lvl2pPr marL="822960" lvl="1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800" b="1"/>
            </a:lvl2pPr>
            <a:lvl3pPr marL="1234440" lvl="2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620" b="1"/>
            </a:lvl3pPr>
            <a:lvl4pPr marL="1645920" lvl="3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40" b="1"/>
            </a:lvl4pPr>
            <a:lvl5pPr marL="2057400" lvl="4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40" b="1"/>
            </a:lvl5pPr>
            <a:lvl6pPr marL="2468880" lvl="5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40" b="1"/>
            </a:lvl6pPr>
            <a:lvl7pPr marL="2880360" lvl="6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40" b="1"/>
            </a:lvl7pPr>
            <a:lvl8pPr marL="3291840" lvl="7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40" b="1"/>
            </a:lvl8pPr>
            <a:lvl9pPr marL="3703320" lvl="8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40" b="1"/>
            </a:lvl9pPr>
          </a:lstStyle>
          <a:p>
            <a:endParaRPr/>
          </a:p>
        </p:txBody>
      </p:sp>
      <p:sp>
        <p:nvSpPr>
          <p:cNvPr id="118" name="Google Shape;118;p21"/>
          <p:cNvSpPr txBox="1">
            <a:spLocks noGrp="1"/>
          </p:cNvSpPr>
          <p:nvPr>
            <p:ph type="body" idx="2"/>
          </p:nvPr>
        </p:nvSpPr>
        <p:spPr>
          <a:xfrm>
            <a:off x="839789" y="2505076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11480" lvl="0" indent="-30861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822960" lvl="1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234440" lvl="2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645920" lvl="3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057400" lvl="4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468880" lvl="5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880360" lvl="6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291840" lvl="7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703320" lvl="8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21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11480" lvl="0" indent="-20574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160" b="1"/>
            </a:lvl1pPr>
            <a:lvl2pPr marL="822960" lvl="1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800" b="1"/>
            </a:lvl2pPr>
            <a:lvl3pPr marL="1234440" lvl="2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620" b="1"/>
            </a:lvl3pPr>
            <a:lvl4pPr marL="1645920" lvl="3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40" b="1"/>
            </a:lvl4pPr>
            <a:lvl5pPr marL="2057400" lvl="4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40" b="1"/>
            </a:lvl5pPr>
            <a:lvl6pPr marL="2468880" lvl="5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40" b="1"/>
            </a:lvl6pPr>
            <a:lvl7pPr marL="2880360" lvl="6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40" b="1"/>
            </a:lvl7pPr>
            <a:lvl8pPr marL="3291840" lvl="7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40" b="1"/>
            </a:lvl8pPr>
            <a:lvl9pPr marL="3703320" lvl="8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40" b="1"/>
            </a:lvl9pPr>
          </a:lstStyle>
          <a:p>
            <a:endParaRPr/>
          </a:p>
        </p:txBody>
      </p:sp>
      <p:sp>
        <p:nvSpPr>
          <p:cNvPr id="120" name="Google Shape;120;p21"/>
          <p:cNvSpPr txBox="1">
            <a:spLocks noGrp="1"/>
          </p:cNvSpPr>
          <p:nvPr>
            <p:ph type="body" idx="4"/>
          </p:nvPr>
        </p:nvSpPr>
        <p:spPr>
          <a:xfrm>
            <a:off x="6172201" y="2505076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11480" lvl="0" indent="-30861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822960" lvl="1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234440" lvl="2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645920" lvl="3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057400" lvl="4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468880" lvl="5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880360" lvl="6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291840" lvl="7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703320" lvl="8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21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1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792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2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2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2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959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3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3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3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147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288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4"/>
          <p:cNvSpPr txBox="1">
            <a:spLocks noGrp="1"/>
          </p:cNvSpPr>
          <p:nvPr>
            <p:ph type="body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11480" lvl="0" indent="-38862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2880"/>
            </a:lvl1pPr>
            <a:lvl2pPr marL="822960" lvl="1" indent="-36576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520"/>
            </a:lvl2pPr>
            <a:lvl3pPr marL="1234440" lvl="2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160"/>
            </a:lvl3pPr>
            <a:lvl4pPr marL="1645920" lvl="3" indent="-3200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800"/>
            </a:lvl4pPr>
            <a:lvl5pPr marL="2057400" lvl="4" indent="-3200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800"/>
            </a:lvl5pPr>
            <a:lvl6pPr marL="2468880" lvl="5" indent="-3200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800"/>
            </a:lvl6pPr>
            <a:lvl7pPr marL="2880360" lvl="6" indent="-3200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800"/>
            </a:lvl7pPr>
            <a:lvl8pPr marL="3291840" lvl="7" indent="-3200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800"/>
            </a:lvl8pPr>
            <a:lvl9pPr marL="3703320" lvl="8" indent="-3200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800"/>
            </a:lvl9pPr>
          </a:lstStyle>
          <a:p>
            <a:endParaRPr/>
          </a:p>
        </p:txBody>
      </p:sp>
      <p:sp>
        <p:nvSpPr>
          <p:cNvPr id="136" name="Google Shape;136;p2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11480" lvl="0" indent="-20574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40"/>
            </a:lvl1pPr>
            <a:lvl2pPr marL="822960" lvl="1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260"/>
            </a:lvl2pPr>
            <a:lvl3pPr marL="1234440" lvl="2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080"/>
            </a:lvl3pPr>
            <a:lvl4pPr marL="1645920" lvl="3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00"/>
            </a:lvl4pPr>
            <a:lvl5pPr marL="2057400" lvl="4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00"/>
            </a:lvl5pPr>
            <a:lvl6pPr marL="2468880" lvl="5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00"/>
            </a:lvl6pPr>
            <a:lvl7pPr marL="2880360" lvl="6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00"/>
            </a:lvl7pPr>
            <a:lvl8pPr marL="3291840" lvl="7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00"/>
            </a:lvl8pPr>
            <a:lvl9pPr marL="3703320" lvl="8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00"/>
            </a:lvl9pPr>
          </a:lstStyle>
          <a:p>
            <a:endParaRPr/>
          </a:p>
        </p:txBody>
      </p:sp>
      <p:sp>
        <p:nvSpPr>
          <p:cNvPr id="137" name="Google Shape;137;p24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4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4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940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288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5"/>
          <p:cNvSpPr>
            <a:spLocks noGrp="1"/>
          </p:cNvSpPr>
          <p:nvPr>
            <p:ph type="pic" idx="2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43" name="Google Shape;143;p2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11480" lvl="0" indent="-20574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40"/>
            </a:lvl1pPr>
            <a:lvl2pPr marL="822960" lvl="1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260"/>
            </a:lvl2pPr>
            <a:lvl3pPr marL="1234440" lvl="2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080"/>
            </a:lvl3pPr>
            <a:lvl4pPr marL="1645920" lvl="3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00"/>
            </a:lvl4pPr>
            <a:lvl5pPr marL="2057400" lvl="4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00"/>
            </a:lvl5pPr>
            <a:lvl6pPr marL="2468880" lvl="5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00"/>
            </a:lvl6pPr>
            <a:lvl7pPr marL="2880360" lvl="6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00"/>
            </a:lvl7pPr>
            <a:lvl8pPr marL="3291840" lvl="7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00"/>
            </a:lvl8pPr>
            <a:lvl9pPr marL="3703320" lvl="8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00"/>
            </a:lvl9pPr>
          </a:lstStyle>
          <a:p>
            <a:endParaRPr/>
          </a:p>
        </p:txBody>
      </p:sp>
      <p:sp>
        <p:nvSpPr>
          <p:cNvPr id="144" name="Google Shape;144;p25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5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5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242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6"/>
          <p:cNvSpPr txBox="1">
            <a:spLocks noGrp="1"/>
          </p:cNvSpPr>
          <p:nvPr>
            <p:ph type="body" idx="1"/>
          </p:nvPr>
        </p:nvSpPr>
        <p:spPr>
          <a:xfrm rot="5400000">
            <a:off x="3920332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11480" lvl="0" indent="-30861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822960" lvl="1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234440" lvl="2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645920" lvl="3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057400" lvl="4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468880" lvl="5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880360" lvl="6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291840" lvl="7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703320" lvl="8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p26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6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6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054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7"/>
          <p:cNvSpPr txBox="1">
            <a:spLocks noGrp="1"/>
          </p:cNvSpPr>
          <p:nvPr>
            <p:ph type="title"/>
          </p:nvPr>
        </p:nvSpPr>
        <p:spPr>
          <a:xfrm rot="5400000">
            <a:off x="7133432" y="1956595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7"/>
          <p:cNvSpPr txBox="1">
            <a:spLocks noGrp="1"/>
          </p:cNvSpPr>
          <p:nvPr>
            <p:ph type="body" idx="1"/>
          </p:nvPr>
        </p:nvSpPr>
        <p:spPr>
          <a:xfrm rot="5400000">
            <a:off x="1799432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11480" lvl="0" indent="-30861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822960" lvl="1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234440" lvl="2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645920" lvl="3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057400" lvl="4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468880" lvl="5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880360" lvl="6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291840" lvl="7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703320" lvl="8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27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7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817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4F0F8-FDAF-CD05-8CB8-53A1339186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963212-7B3F-F9B3-50CB-BE41745E57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C57CE4-2362-65FB-7BB5-FBA0B4633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CC34-66BF-4147-AE1C-B6130A559FC2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B18BEC-E65D-C58A-282E-164FA25C8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D889B9-942F-7FCA-6E43-F81B2F34E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D6B3-DA19-48F8-B249-EB44A4ABA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7113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C1BF3-57F1-21BC-8AB4-7096EB806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F65EA6-00FE-189D-A6A2-DA005E7E14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3D43E4-9470-95FB-C57F-3E01C7991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CC34-66BF-4147-AE1C-B6130A559FC2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E078FC-61A4-1480-3449-42671351C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D757D9-7F5D-D1CA-7761-5A13A8574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D6B3-DA19-48F8-B249-EB44A4ABA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3577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06C6E-6C2E-51AA-AFE8-D976DC2B6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7D4075-66F1-B93B-9336-E0D7C1AD8F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C0DF4-EE4A-A5F6-0D78-763EE2541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CC34-66BF-4147-AE1C-B6130A559FC2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2C687E-9A0F-68CA-2674-DE41E22EB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ED94E5-9EE3-42CE-E708-70A24BF6D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D6B3-DA19-48F8-B249-EB44A4ABA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5251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7E39D-AD05-D9E3-ACF1-085EE9676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E8273A-2420-B3E1-9E42-9A13B1468D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8ECE24-FA8F-587A-9B58-E7F69E4355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9F670D-C151-81BE-7D91-F7D80E8B7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CC34-66BF-4147-AE1C-B6130A559FC2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179E4E-04CC-E9AB-A6E4-0EABA139D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A05289-E8C5-03C4-A127-CC4DEAE43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D6B3-DA19-48F8-B249-EB44A4ABA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24511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C4146-313F-CFA0-1806-EFC97A9CA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D18E4-3711-2E71-FCCE-6D31F2AE8A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334387-4406-F381-80E8-CDB3D6B58B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FC03B1-FCB1-E07C-BF5D-088987459C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A40BCE-98BF-7430-9762-EBE08EE960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369BCF-0B28-70D1-B470-2E89C3D71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CC34-66BF-4147-AE1C-B6130A559FC2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B2AD1A-6BBE-8E53-8A92-42F4FE5A7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333F1F-4B57-7470-669C-4C72BE1EC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D6B3-DA19-48F8-B249-EB44A4ABA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8484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5E35D-1334-7507-9CFB-20750AA8A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D0DCEE-09A7-2A09-29E4-ED3898406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CC34-66BF-4147-AE1C-B6130A559FC2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9A3EB9-979E-201D-5EBA-ABE8A3174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CDDC01-FF54-F1BF-D6F5-BE0F3C84E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D6B3-DA19-48F8-B249-EB44A4ABA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14244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2C3F72-A9C3-9620-4F36-D2192953B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CC34-66BF-4147-AE1C-B6130A559FC2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AA531F-274F-EDB9-C976-2C6B95465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8C9475-EE37-2FC5-8F24-8385DE167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D6B3-DA19-48F8-B249-EB44A4ABA232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12824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3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7A974-C381-1251-EA3D-2805A64B6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5C28F7-7ACF-FAC9-C324-8EF2D06940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7CAF5B-2BD0-0230-A83B-AF490C6F45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284FB7-C497-90EC-AB03-C88E2F3E8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CC34-66BF-4147-AE1C-B6130A559FC2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82BB8F-9F97-310E-E200-713B453C3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013373-2D55-AED3-D773-DF93B5CFE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D6B3-DA19-48F8-B249-EB44A4ABA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73437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98DAE-D94C-AF5F-2FF5-71866D14A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1DD39B-196C-54B0-3FB9-768E177AAF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F2A17E-3282-F500-A08B-0497AF3D00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7A3C32-F4FC-E9F9-7502-FF0711CE6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CC34-66BF-4147-AE1C-B6130A559FC2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3DF649-38F5-9807-D64E-F1BE5CA4C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45B632-EDCE-D463-4E51-68C25C85D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D6B3-DA19-48F8-B249-EB44A4ABA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34508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0EA2E-FCE0-11AD-7AAD-9603806A3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EDBA6E-30C9-FF67-4197-A4E8BE4DE5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DD9540-580F-C6CD-A393-75F4A19EF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CC34-66BF-4147-AE1C-B6130A559FC2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CD53C5-A5B7-50BD-5B1F-5DB0BF5A6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FBE3B2-A15F-F793-1F8D-5F29336C8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D6B3-DA19-48F8-B249-EB44A4ABA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36246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000913-5D8E-FFE7-D299-593BCA09A5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734522-6381-8281-A20A-123CF26525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B4AFF1-C43B-2809-2E8F-4CED7DD37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CC34-66BF-4147-AE1C-B6130A559FC2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5D5490-1AB9-E7A1-A5B3-84790423B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1C150A-4599-4DED-BFF5-71428221F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D6B3-DA19-48F8-B249-EB44A4ABA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27490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12364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90165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61206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1288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4801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9029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3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3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3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39230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62313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16038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6234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21089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6" name="Google Shape;86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6" name="Google Shape;86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15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8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15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8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5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8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8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8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8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8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8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8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8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8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20853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2D0527-997C-14A9-BFF0-408166306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936630-6411-2164-2EB2-3C4D34ACE6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8ED3C4-270B-A2E3-2F77-010112A658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DCC34-66BF-4147-AE1C-B6130A559FC2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E61155-52BE-40F5-7DF2-FD0D3F3603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B82322-FC2B-705E-9D15-85325C19B2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AD6B3-DA19-48F8-B249-EB44A4ABA232}" type="slidenum">
              <a:rPr lang="en-US" smtClean="0"/>
              <a:t>‹#›</a:t>
            </a:fld>
            <a:endParaRPr lang="en-US"/>
          </a:p>
        </p:txBody>
      </p:sp>
    </p:spTree>
    <p:custDataLst>
      <p:tags r:id="rId13"/>
    </p:custDataLst>
    <p:extLst>
      <p:ext uri="{BB962C8B-B14F-4D97-AF65-F5344CB8AC3E}">
        <p14:creationId xmlns:p14="http://schemas.microsoft.com/office/powerpoint/2010/main" val="3094564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498214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oan-4-tap-2/1/391/4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@hoc1biet10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2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oan-4-tap-2/1/391/4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.png"/><Relationship Id="rId5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oan-4-tap-2/1/391/4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oan-4-tap-2/1/391/4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"/>
          <p:cNvSpPr txBox="1"/>
          <p:nvPr/>
        </p:nvSpPr>
        <p:spPr>
          <a:xfrm>
            <a:off x="9510944" y="81280"/>
            <a:ext cx="268105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 dirty="0">
                <a:solidFill>
                  <a:srgbClr val="FFFFFF"/>
                </a:solidFill>
                <a:latin typeface="UTM Avo" panose="02040603050506020204" pitchFamily="18" charset="0"/>
                <a:sym typeface="Arial"/>
              </a:rPr>
              <a:t>TOÁN 4</a:t>
            </a:r>
            <a:endParaRPr dirty="0">
              <a:latin typeface="UTM Avo" panose="02040603050506020204" pitchFamily="18" charset="0"/>
            </a:endParaRPr>
          </a:p>
        </p:txBody>
      </p:sp>
      <p:sp>
        <p:nvSpPr>
          <p:cNvPr id="164" name="Google Shape;164;p1"/>
          <p:cNvSpPr/>
          <p:nvPr/>
        </p:nvSpPr>
        <p:spPr>
          <a:xfrm>
            <a:off x="10807051" y="670412"/>
            <a:ext cx="990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 dirty="0" err="1">
                <a:solidFill>
                  <a:srgbClr val="FFFFFF"/>
                </a:solidFill>
                <a:latin typeface="UTM Avo" panose="02040603050506020204" pitchFamily="18" charset="0"/>
                <a:sym typeface="Arial"/>
              </a:rPr>
              <a:t>Tập</a:t>
            </a:r>
            <a:r>
              <a:rPr lang="en-US" sz="2400" b="0" i="0" u="none" strike="noStrike" cap="none" dirty="0">
                <a:solidFill>
                  <a:srgbClr val="FFFFFF"/>
                </a:solidFill>
                <a:latin typeface="UTM Avo" panose="02040603050506020204" pitchFamily="18" charset="0"/>
                <a:sym typeface="Arial"/>
              </a:rPr>
              <a:t> 2</a:t>
            </a:r>
            <a:endParaRPr dirty="0">
              <a:latin typeface="UTM Avo" panose="02040603050506020204" pitchFamily="18" charset="0"/>
            </a:endParaRPr>
          </a:p>
        </p:txBody>
      </p:sp>
      <p:sp>
        <p:nvSpPr>
          <p:cNvPr id="165" name="Google Shape;165;p1"/>
          <p:cNvSpPr txBox="1"/>
          <p:nvPr/>
        </p:nvSpPr>
        <p:spPr>
          <a:xfrm>
            <a:off x="605187" y="1381760"/>
            <a:ext cx="10935784" cy="3910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</a:pPr>
            <a:r>
              <a:rPr lang="en-US" sz="5400" b="1" i="0" u="none" strike="noStrike" cap="none" dirty="0" err="1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Tuần</a:t>
            </a:r>
            <a:r>
              <a:rPr lang="en-US" sz="5400" b="1" i="0" u="none" strike="noStrike" cap="none" dirty="0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 19</a:t>
            </a:r>
            <a:endParaRPr sz="1600" dirty="0">
              <a:latin typeface="UTM Avo" panose="02040603050506020204" pitchFamily="18" charset="0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en-US" sz="5400" b="1" i="0" u="none" strike="noStrike" cap="none" dirty="0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Bài 53: </a:t>
            </a:r>
            <a:r>
              <a:rPr lang="en-US" sz="5400" b="1" i="0" u="none" strike="noStrike" cap="none" dirty="0" err="1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Khái</a:t>
            </a:r>
            <a:r>
              <a:rPr lang="en-US" sz="5400" b="1" i="0" u="none" strike="noStrike" cap="none" dirty="0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5400" b="1" i="0" u="none" strike="noStrike" cap="none" dirty="0" err="1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niệm</a:t>
            </a:r>
            <a:r>
              <a:rPr lang="en-US" sz="5400" b="1" i="0" u="none" strike="noStrike" cap="none" dirty="0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5400" b="1" i="0" u="none" strike="noStrike" cap="none" dirty="0" err="1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phân</a:t>
            </a:r>
            <a:r>
              <a:rPr lang="en-US" sz="5400" b="1" i="0" u="none" strike="noStrike" cap="none" dirty="0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5400" b="1" i="0" u="none" strike="noStrike" cap="none" dirty="0" err="1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số</a:t>
            </a:r>
            <a:endParaRPr lang="en-US" sz="5400" b="1" dirty="0">
              <a:solidFill>
                <a:srgbClr val="FF0000"/>
              </a:solidFill>
              <a:latin typeface="UTM Avo" panose="02040603050506020204" pitchFamily="18" charset="0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en-US" sz="5400" b="1" i="0" u="none" strike="noStrike" cap="none" dirty="0" err="1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Tiết</a:t>
            </a:r>
            <a:r>
              <a:rPr lang="en-US" sz="5400" b="1" i="0" u="none" strike="noStrike" cap="none" dirty="0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 1</a:t>
            </a:r>
            <a:endParaRPr sz="1600" dirty="0">
              <a:latin typeface="UTM Avo" panose="0204060305050602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CCE4AAE-802D-2A1C-CF78-C08FCD693EF5}"/>
              </a:ext>
            </a:extLst>
          </p:cNvPr>
          <p:cNvSpPr txBox="1"/>
          <p:nvPr/>
        </p:nvSpPr>
        <p:spPr>
          <a:xfrm>
            <a:off x="1520444" y="1595824"/>
            <a:ext cx="8512556" cy="574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822960">
              <a:lnSpc>
                <a:spcPct val="150000"/>
              </a:lnSpc>
              <a:spcAft>
                <a:spcPts val="900"/>
              </a:spcAft>
            </a:pPr>
            <a:r>
              <a:rPr lang="vi-VN" sz="24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c) Nêu tử số, mẫu số của mỗi phân số có ở câu b.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C4D716A-CD05-A831-B101-BBEFAAF3AABF}"/>
                  </a:ext>
                </a:extLst>
              </p:cNvPr>
              <p:cNvSpPr txBox="1"/>
              <p:nvPr/>
            </p:nvSpPr>
            <p:spPr>
              <a:xfrm>
                <a:off x="675641" y="2178354"/>
                <a:ext cx="6115049" cy="36000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822960">
                  <a:lnSpc>
                    <a:spcPct val="150000"/>
                  </a:lnSpc>
                  <a:spcAft>
                    <a:spcPts val="450"/>
                  </a:spcAft>
                </a:pPr>
                <a:r>
                  <a:rPr lang="en-US" sz="2400" b="1" u="sng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Trả</a:t>
                </a:r>
                <a:r>
                  <a:rPr lang="en-US" sz="2400" b="1" u="sng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u="sng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lời</a:t>
                </a:r>
                <a:endParaRPr lang="en-US" sz="2400" b="1" u="sng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defTabSz="822960">
                  <a:lnSpc>
                    <a:spcPct val="150000"/>
                  </a:lnSpc>
                  <a:spcAft>
                    <a:spcPts val="450"/>
                  </a:spcAft>
                </a:pP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 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có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tử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3,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mẫu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5.</a:t>
                </a:r>
                <a:endParaRPr lang="en-VN" sz="2400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defTabSz="822960">
                  <a:lnSpc>
                    <a:spcPct val="150000"/>
                  </a:lnSpc>
                  <a:spcAft>
                    <a:spcPts val="450"/>
                  </a:spcAft>
                </a:pP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tử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5,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mẫu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8.</a:t>
                </a:r>
                <a:endParaRPr lang="en-VN" sz="2400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defTabSz="822960">
                  <a:lnSpc>
                    <a:spcPct val="150000"/>
                  </a:lnSpc>
                  <a:spcAft>
                    <a:spcPts val="450"/>
                  </a:spcAft>
                </a:pP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tử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4,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mẫu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8.    </a:t>
                </a:r>
                <a:endParaRPr lang="en-VN" sz="2400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C4D716A-CD05-A831-B101-BBEFAAF3AA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641" y="2178354"/>
                <a:ext cx="6115049" cy="3600024"/>
              </a:xfrm>
              <a:prstGeom prst="rect">
                <a:avLst/>
              </a:prstGeom>
              <a:blipFill>
                <a:blip r:embed="rId4"/>
                <a:stretch>
                  <a:fillRect l="-15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04DF2D1-3EF3-8205-A3BD-8435CC4FBB60}"/>
              </a:ext>
            </a:extLst>
          </p:cNvPr>
          <p:cNvSpPr/>
          <p:nvPr/>
        </p:nvSpPr>
        <p:spPr>
          <a:xfrm>
            <a:off x="812800" y="1706880"/>
            <a:ext cx="640080" cy="4572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  <a:latin typeface="UTM Avo" panose="02040603050506020204" pitchFamily="18" charset="0"/>
              </a:rPr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922329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DCBECA1-DD19-4CDA-DCB1-E0A879249E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7758" y="3870701"/>
            <a:ext cx="5194242" cy="29872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CCE4AAE-802D-2A1C-CF78-C08FCD693EF5}"/>
              </a:ext>
            </a:extLst>
          </p:cNvPr>
          <p:cNvSpPr txBox="1"/>
          <p:nvPr/>
        </p:nvSpPr>
        <p:spPr>
          <a:xfrm>
            <a:off x="1520444" y="1595824"/>
            <a:ext cx="8512556" cy="574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822960">
              <a:lnSpc>
                <a:spcPct val="150000"/>
              </a:lnSpc>
              <a:spcAft>
                <a:spcPts val="900"/>
              </a:spcAft>
            </a:pPr>
            <a:r>
              <a:rPr lang="vi-VN" sz="24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 ra lỗi sai trong mỗi phát biểu s</a:t>
            </a:r>
            <a:r>
              <a:rPr lang="en-US" sz="24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vi-VN" sz="24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u: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04DF2D1-3EF3-8205-A3BD-8435CC4FBB60}"/>
              </a:ext>
            </a:extLst>
          </p:cNvPr>
          <p:cNvSpPr/>
          <p:nvPr/>
        </p:nvSpPr>
        <p:spPr>
          <a:xfrm>
            <a:off x="812800" y="1706880"/>
            <a:ext cx="640080" cy="4572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  <a:latin typeface="UTM Avo" panose="02040603050506020204" pitchFamily="18" charset="0"/>
              </a:rPr>
              <a:t>02</a:t>
            </a:r>
          </a:p>
        </p:txBody>
      </p:sp>
      <p:sp>
        <p:nvSpPr>
          <p:cNvPr id="2" name="Freeform 9">
            <a:extLst>
              <a:ext uri="{FF2B5EF4-FFF2-40B4-BE49-F238E27FC236}">
                <a16:creationId xmlns:a16="http://schemas.microsoft.com/office/drawing/2014/main" id="{6B27D284-1C67-663A-4698-1102C5B5229A}"/>
              </a:ext>
            </a:extLst>
          </p:cNvPr>
          <p:cNvSpPr/>
          <p:nvPr/>
        </p:nvSpPr>
        <p:spPr>
          <a:xfrm>
            <a:off x="812800" y="2290887"/>
            <a:ext cx="7418493" cy="2276226"/>
          </a:xfrm>
          <a:custGeom>
            <a:avLst/>
            <a:gdLst/>
            <a:ahLst/>
            <a:cxnLst/>
            <a:rect l="l" t="t" r="r" b="b"/>
            <a:pathLst>
              <a:path w="11948818" h="4189495">
                <a:moveTo>
                  <a:pt x="0" y="0"/>
                </a:moveTo>
                <a:lnTo>
                  <a:pt x="11948818" y="0"/>
                </a:lnTo>
                <a:lnTo>
                  <a:pt x="11948818" y="4189495"/>
                </a:lnTo>
                <a:lnTo>
                  <a:pt x="0" y="418949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4297" t="-26474" r="-7619" b="-8696"/>
            </a:stretch>
          </a:blipFill>
        </p:spPr>
        <p:txBody>
          <a:bodyPr/>
          <a:lstStyle/>
          <a:p>
            <a:r>
              <a:rPr lang="en-VN" sz="600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49DE2A-AE73-0CB8-9131-1D3ECBE29A02}"/>
              </a:ext>
            </a:extLst>
          </p:cNvPr>
          <p:cNvSpPr txBox="1"/>
          <p:nvPr/>
        </p:nvSpPr>
        <p:spPr>
          <a:xfrm>
            <a:off x="731720" y="4687788"/>
            <a:ext cx="8323041" cy="16721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500"/>
              </a:spcAft>
            </a:pPr>
            <a:r>
              <a:rPr lang="en-US" sz="22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22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lang="en-US" sz="22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22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22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22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chia </a:t>
            </a:r>
            <a:r>
              <a:rPr lang="en-US" sz="22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thành</a:t>
            </a:r>
            <a:r>
              <a:rPr lang="en-US" sz="22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2 </a:t>
            </a:r>
            <a:r>
              <a:rPr lang="en-US" sz="22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nửa</a:t>
            </a:r>
            <a:r>
              <a:rPr lang="en-US" sz="22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en-US" sz="22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22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500"/>
              </a:spcAft>
            </a:pPr>
            <a:r>
              <a:rPr lang="en-US" sz="22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22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chữ</a:t>
            </a:r>
            <a:r>
              <a:rPr lang="en-US" sz="22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nhật</a:t>
            </a:r>
            <a:r>
              <a:rPr lang="en-US" sz="22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22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22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chia </a:t>
            </a:r>
            <a:r>
              <a:rPr lang="en-US" sz="22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thành</a:t>
            </a:r>
            <a:r>
              <a:rPr lang="en-US" sz="22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3 </a:t>
            </a:r>
            <a:r>
              <a:rPr lang="en-US" sz="22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phần</a:t>
            </a:r>
            <a:r>
              <a:rPr lang="en-US" sz="22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en-US" sz="22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22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500"/>
              </a:spcAft>
            </a:pPr>
            <a:r>
              <a:rPr lang="en-US" sz="22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22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vuông</a:t>
            </a:r>
            <a:r>
              <a:rPr lang="en-US" sz="22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22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22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chia </a:t>
            </a:r>
            <a:r>
              <a:rPr lang="en-US" sz="22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thành</a:t>
            </a:r>
            <a:r>
              <a:rPr lang="en-US" sz="22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3 </a:t>
            </a:r>
            <a:r>
              <a:rPr lang="en-US" sz="22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phần</a:t>
            </a:r>
            <a:r>
              <a:rPr lang="en-US" sz="22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en-US" sz="22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22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VN" sz="2200" dirty="0"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94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CCE4AAE-802D-2A1C-CF78-C08FCD693EF5}"/>
              </a:ext>
            </a:extLst>
          </p:cNvPr>
          <p:cNvSpPr txBox="1"/>
          <p:nvPr/>
        </p:nvSpPr>
        <p:spPr>
          <a:xfrm>
            <a:off x="1520443" y="1638688"/>
            <a:ext cx="989526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822960">
              <a:spcAft>
                <a:spcPts val="900"/>
              </a:spcAft>
            </a:pPr>
            <a:r>
              <a:rPr lang="vi-VN" sz="24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Nêu rồi đọc phân số chỉ số phần đã tô màu trong mỗi hình dưới đây (theo mẫu):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04DF2D1-3EF3-8205-A3BD-8435CC4FBB60}"/>
              </a:ext>
            </a:extLst>
          </p:cNvPr>
          <p:cNvSpPr/>
          <p:nvPr/>
        </p:nvSpPr>
        <p:spPr>
          <a:xfrm>
            <a:off x="812800" y="1792605"/>
            <a:ext cx="640080" cy="4572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  <a:latin typeface="UTM Avo" panose="02040603050506020204" pitchFamily="18" charset="0"/>
              </a:rPr>
              <a:t>03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A34497-C423-B0CF-0A2F-BC92A70BF7E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9" t="23097" r="5907" b="36418"/>
          <a:stretch/>
        </p:blipFill>
        <p:spPr>
          <a:xfrm>
            <a:off x="648860" y="2515270"/>
            <a:ext cx="8665976" cy="232743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0AC422F-B1C7-9BB7-53C9-08CE1D307F82}"/>
                  </a:ext>
                </a:extLst>
              </p:cNvPr>
              <p:cNvSpPr txBox="1"/>
              <p:nvPr/>
            </p:nvSpPr>
            <p:spPr>
              <a:xfrm>
                <a:off x="4956572" y="4285244"/>
                <a:ext cx="580628" cy="692113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000" b="1" i="0" smtClean="0">
                              <a:solidFill>
                                <a:schemeClr val="tx1"/>
                              </a:solidFill>
                              <a:latin typeface="UTM Avo" panose="0204060305050602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000" b="1" i="0" smtClean="0">
                              <a:solidFill>
                                <a:schemeClr val="tx1"/>
                              </a:solidFill>
                              <a:latin typeface="UTM Avo" panose="0204060305050602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0AC422F-B1C7-9BB7-53C9-08CE1D307F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6572" y="4285244"/>
                <a:ext cx="580628" cy="69211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54CF182-3AF4-C88C-885F-E7A571AD4E16}"/>
                  </a:ext>
                </a:extLst>
              </p:cNvPr>
              <p:cNvSpPr txBox="1"/>
              <p:nvPr/>
            </p:nvSpPr>
            <p:spPr>
              <a:xfrm>
                <a:off x="7513505" y="4285244"/>
                <a:ext cx="580628" cy="692113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000" b="1" i="0" smtClean="0">
                              <a:solidFill>
                                <a:schemeClr val="tx1"/>
                              </a:solidFill>
                              <a:latin typeface="UTM Avo" panose="0204060305050602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000" b="1" i="0" smtClean="0">
                              <a:solidFill>
                                <a:schemeClr val="tx1"/>
                              </a:solidFill>
                              <a:latin typeface="UTM Avo" panose="0204060305050602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54CF182-3AF4-C88C-885F-E7A571AD4E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3505" y="4285244"/>
                <a:ext cx="580628" cy="69211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68BB117D-186B-94D5-48FA-D71D287AD7FE}"/>
              </a:ext>
            </a:extLst>
          </p:cNvPr>
          <p:cNvSpPr txBox="1"/>
          <p:nvPr/>
        </p:nvSpPr>
        <p:spPr>
          <a:xfrm>
            <a:off x="4161035" y="4904482"/>
            <a:ext cx="2171701" cy="62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spcAft>
                <a:spcPts val="500"/>
              </a:spcAft>
            </a:pPr>
            <a:r>
              <a:rPr lang="en-VN" sz="21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Ba phần năm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760053E-88B6-C31C-C81B-469D682E6083}"/>
              </a:ext>
            </a:extLst>
          </p:cNvPr>
          <p:cNvSpPr txBox="1"/>
          <p:nvPr/>
        </p:nvSpPr>
        <p:spPr>
          <a:xfrm>
            <a:off x="6654802" y="4888289"/>
            <a:ext cx="2171701" cy="62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spcAft>
                <a:spcPts val="500"/>
              </a:spcAft>
            </a:pPr>
            <a:r>
              <a:rPr lang="en-VN" sz="21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Bốn phần bảy</a:t>
            </a:r>
          </a:p>
        </p:txBody>
      </p:sp>
    </p:spTree>
    <p:extLst>
      <p:ext uri="{BB962C8B-B14F-4D97-AF65-F5344CB8AC3E}">
        <p14:creationId xmlns:p14="http://schemas.microsoft.com/office/powerpoint/2010/main" val="4227845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8" grpId="0" animBg="1"/>
      <p:bldP spid="9" grpId="0" animBg="1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CCE4AAE-802D-2A1C-CF78-C08FCD693EF5}"/>
              </a:ext>
            </a:extLst>
          </p:cNvPr>
          <p:cNvSpPr txBox="1"/>
          <p:nvPr/>
        </p:nvSpPr>
        <p:spPr>
          <a:xfrm>
            <a:off x="1520443" y="1786826"/>
            <a:ext cx="989526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822960">
              <a:spcAft>
                <a:spcPts val="900"/>
              </a:spcAft>
            </a:pPr>
            <a:r>
              <a:rPr lang="vi-VN" sz="24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Nêu phân số chỉ số lon nước ngọt còn lại trong mỗi hộp: 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04DF2D1-3EF3-8205-A3BD-8435CC4FBB60}"/>
              </a:ext>
            </a:extLst>
          </p:cNvPr>
          <p:cNvSpPr/>
          <p:nvPr/>
        </p:nvSpPr>
        <p:spPr>
          <a:xfrm>
            <a:off x="812800" y="1792605"/>
            <a:ext cx="640080" cy="4572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  <a:latin typeface="UTM Avo" panose="02040603050506020204" pitchFamily="18" charset="0"/>
              </a:rPr>
              <a:t>03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2CF9642-AEC9-C4CC-C7F0-819EFDF1224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6" t="72915" r="6105" b="4588"/>
          <a:stretch/>
        </p:blipFill>
        <p:spPr>
          <a:xfrm>
            <a:off x="1540621" y="2438645"/>
            <a:ext cx="8960691" cy="134421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E7E03DF5-6888-1CA9-88A6-16310E574858}"/>
              </a:ext>
            </a:extLst>
          </p:cNvPr>
          <p:cNvGrpSpPr/>
          <p:nvPr/>
        </p:nvGrpSpPr>
        <p:grpSpPr>
          <a:xfrm>
            <a:off x="2204571" y="3805382"/>
            <a:ext cx="342900" cy="1015663"/>
            <a:chOff x="8229600" y="4686300"/>
            <a:chExt cx="685800" cy="2031326"/>
          </a:xfrm>
          <a:noFill/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E673D6A-F3CA-6463-F5D4-3271A6D19637}"/>
                </a:ext>
              </a:extLst>
            </p:cNvPr>
            <p:cNvSpPr txBox="1"/>
            <p:nvPr/>
          </p:nvSpPr>
          <p:spPr>
            <a:xfrm>
              <a:off x="8229600" y="4686300"/>
              <a:ext cx="685800" cy="203132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000" b="1" dirty="0">
                  <a:solidFill>
                    <a:srgbClr val="C0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4</a:t>
              </a:r>
            </a:p>
            <a:p>
              <a:pPr algn="ctr"/>
              <a:r>
                <a:rPr lang="en-VN" sz="3000" b="1" dirty="0">
                  <a:solidFill>
                    <a:srgbClr val="C0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9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1A4F1B7-206B-3E7C-8E3F-B8FBBECA4251}"/>
                </a:ext>
              </a:extLst>
            </p:cNvPr>
            <p:cNvCxnSpPr>
              <a:cxnSpLocks/>
              <a:stCxn id="7" idx="1"/>
              <a:endCxn id="7" idx="3"/>
            </p:cNvCxnSpPr>
            <p:nvPr/>
          </p:nvCxnSpPr>
          <p:spPr>
            <a:xfrm>
              <a:off x="8229600" y="5701964"/>
              <a:ext cx="685800" cy="0"/>
            </a:xfrm>
            <a:prstGeom prst="line">
              <a:avLst/>
            </a:prstGeom>
            <a:grpFill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B119B7F-6E8E-406B-B55C-E285F8FE73A3}"/>
              </a:ext>
            </a:extLst>
          </p:cNvPr>
          <p:cNvGrpSpPr/>
          <p:nvPr/>
        </p:nvGrpSpPr>
        <p:grpSpPr>
          <a:xfrm>
            <a:off x="4376271" y="3811436"/>
            <a:ext cx="723900" cy="1015663"/>
            <a:chOff x="8229600" y="4686300"/>
            <a:chExt cx="685800" cy="2031326"/>
          </a:xfrm>
          <a:noFill/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E4F2D36-9DEB-124A-6C58-310F84E9057D}"/>
                </a:ext>
              </a:extLst>
            </p:cNvPr>
            <p:cNvSpPr txBox="1"/>
            <p:nvPr/>
          </p:nvSpPr>
          <p:spPr>
            <a:xfrm>
              <a:off x="8229600" y="4686300"/>
              <a:ext cx="685800" cy="203132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000" b="1" dirty="0">
                  <a:solidFill>
                    <a:srgbClr val="C0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7</a:t>
              </a:r>
            </a:p>
            <a:p>
              <a:pPr algn="ctr"/>
              <a:r>
                <a:rPr lang="en-VN" sz="3000" b="1" dirty="0">
                  <a:solidFill>
                    <a:srgbClr val="C0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12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187E299B-47A0-5DB0-526B-5B88337353BA}"/>
                </a:ext>
              </a:extLst>
            </p:cNvPr>
            <p:cNvCxnSpPr>
              <a:cxnSpLocks/>
            </p:cNvCxnSpPr>
            <p:nvPr/>
          </p:nvCxnSpPr>
          <p:spPr>
            <a:xfrm>
              <a:off x="8229600" y="5643689"/>
              <a:ext cx="685800" cy="0"/>
            </a:xfrm>
            <a:prstGeom prst="line">
              <a:avLst/>
            </a:prstGeom>
            <a:grpFill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3C3593D-016D-8576-4F84-555E61A41ECA}"/>
              </a:ext>
            </a:extLst>
          </p:cNvPr>
          <p:cNvGrpSpPr/>
          <p:nvPr/>
        </p:nvGrpSpPr>
        <p:grpSpPr>
          <a:xfrm>
            <a:off x="7145786" y="3805382"/>
            <a:ext cx="342900" cy="1015663"/>
            <a:chOff x="8229600" y="4686300"/>
            <a:chExt cx="685800" cy="2031326"/>
          </a:xfrm>
          <a:noFill/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B12FF75-A141-895C-E233-74313000B4B2}"/>
                </a:ext>
              </a:extLst>
            </p:cNvPr>
            <p:cNvSpPr txBox="1"/>
            <p:nvPr/>
          </p:nvSpPr>
          <p:spPr>
            <a:xfrm>
              <a:off x="8229600" y="4686300"/>
              <a:ext cx="685800" cy="203132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000" b="1" dirty="0">
                  <a:solidFill>
                    <a:srgbClr val="C0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5</a:t>
              </a:r>
            </a:p>
            <a:p>
              <a:pPr algn="ctr"/>
              <a:r>
                <a:rPr lang="en-VN" sz="3000" b="1" dirty="0">
                  <a:solidFill>
                    <a:srgbClr val="C0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6</a:t>
              </a: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0AA92F95-1A35-23F5-1FC8-5F1F0D3EEFF7}"/>
                </a:ext>
              </a:extLst>
            </p:cNvPr>
            <p:cNvCxnSpPr>
              <a:cxnSpLocks/>
              <a:stCxn id="17" idx="1"/>
              <a:endCxn id="17" idx="3"/>
            </p:cNvCxnSpPr>
            <p:nvPr/>
          </p:nvCxnSpPr>
          <p:spPr>
            <a:xfrm>
              <a:off x="8229600" y="5701964"/>
              <a:ext cx="685800" cy="0"/>
            </a:xfrm>
            <a:prstGeom prst="line">
              <a:avLst/>
            </a:prstGeom>
            <a:grpFill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3DFAB3D-3E85-4178-EE6D-56232769F1F2}"/>
              </a:ext>
            </a:extLst>
          </p:cNvPr>
          <p:cNvGrpSpPr/>
          <p:nvPr/>
        </p:nvGrpSpPr>
        <p:grpSpPr>
          <a:xfrm>
            <a:off x="9197830" y="3805263"/>
            <a:ext cx="342900" cy="1015663"/>
            <a:chOff x="8229600" y="4686300"/>
            <a:chExt cx="685800" cy="2031326"/>
          </a:xfrm>
          <a:noFill/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E0F0E0A-D68B-F68F-A99F-C55331DBE26F}"/>
                </a:ext>
              </a:extLst>
            </p:cNvPr>
            <p:cNvSpPr txBox="1"/>
            <p:nvPr/>
          </p:nvSpPr>
          <p:spPr>
            <a:xfrm>
              <a:off x="8229600" y="4686300"/>
              <a:ext cx="685800" cy="203132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000" b="1" dirty="0">
                  <a:solidFill>
                    <a:srgbClr val="C0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3</a:t>
              </a:r>
            </a:p>
            <a:p>
              <a:pPr algn="ctr"/>
              <a:r>
                <a:rPr lang="en-VN" sz="3000" b="1" dirty="0">
                  <a:solidFill>
                    <a:srgbClr val="C0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8</a:t>
              </a: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725810D2-97DD-8C3A-0E4A-A607EA5834EE}"/>
                </a:ext>
              </a:extLst>
            </p:cNvPr>
            <p:cNvCxnSpPr>
              <a:cxnSpLocks/>
              <a:stCxn id="20" idx="1"/>
              <a:endCxn id="20" idx="3"/>
            </p:cNvCxnSpPr>
            <p:nvPr/>
          </p:nvCxnSpPr>
          <p:spPr>
            <a:xfrm>
              <a:off x="8229600" y="5701964"/>
              <a:ext cx="685800" cy="0"/>
            </a:xfrm>
            <a:prstGeom prst="line">
              <a:avLst/>
            </a:prstGeom>
            <a:grpFill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38424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61805FE-F4B8-89FA-B008-9FB0A4F1061C}"/>
              </a:ext>
            </a:extLst>
          </p:cNvPr>
          <p:cNvSpPr txBox="1"/>
          <p:nvPr/>
        </p:nvSpPr>
        <p:spPr>
          <a:xfrm>
            <a:off x="1534160" y="1589692"/>
            <a:ext cx="8940800" cy="16464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vi-VN" sz="36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 bài học hôm nay, em đã học được những gì?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92;p6">
            <a:hlinkClick r:id="rId4"/>
            <a:extLst>
              <a:ext uri="{FF2B5EF4-FFF2-40B4-BE49-F238E27FC236}">
                <a16:creationId xmlns:a16="http://schemas.microsoft.com/office/drawing/2014/main" id="{E8D475B2-D0C0-4916-E880-DEF2555ED8CF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62693" y="2657109"/>
            <a:ext cx="2866614" cy="1879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2813;p56">
            <a:extLst>
              <a:ext uri="{FF2B5EF4-FFF2-40B4-BE49-F238E27FC236}">
                <a16:creationId xmlns:a16="http://schemas.microsoft.com/office/drawing/2014/main" id="{E69692BD-BC2E-8764-1FB9-E2B67904CC66}"/>
              </a:ext>
            </a:extLst>
          </p:cNvPr>
          <p:cNvGrpSpPr/>
          <p:nvPr/>
        </p:nvGrpSpPr>
        <p:grpSpPr>
          <a:xfrm>
            <a:off x="2180402" y="2162361"/>
            <a:ext cx="3142799" cy="1746026"/>
            <a:chOff x="2475929" y="1409100"/>
            <a:chExt cx="4192200" cy="2329036"/>
          </a:xfrm>
          <a:solidFill>
            <a:schemeClr val="accent2"/>
          </a:solidFill>
        </p:grpSpPr>
        <p:grpSp>
          <p:nvGrpSpPr>
            <p:cNvPr id="3" name="Google Shape;2814;p56">
              <a:extLst>
                <a:ext uri="{FF2B5EF4-FFF2-40B4-BE49-F238E27FC236}">
                  <a16:creationId xmlns:a16="http://schemas.microsoft.com/office/drawing/2014/main" id="{048B393E-0D61-67A3-ADC7-EE9D1ED0BF06}"/>
                </a:ext>
              </a:extLst>
            </p:cNvPr>
            <p:cNvGrpSpPr/>
            <p:nvPr/>
          </p:nvGrpSpPr>
          <p:grpSpPr>
            <a:xfrm>
              <a:off x="2475929" y="1409100"/>
              <a:ext cx="4192200" cy="2329036"/>
              <a:chOff x="2475929" y="1409100"/>
              <a:chExt cx="4192200" cy="2329036"/>
            </a:xfrm>
            <a:grpFill/>
          </p:grpSpPr>
          <p:sp>
            <p:nvSpPr>
              <p:cNvPr id="5" name="Google Shape;2815;p56">
                <a:extLst>
                  <a:ext uri="{FF2B5EF4-FFF2-40B4-BE49-F238E27FC236}">
                    <a16:creationId xmlns:a16="http://schemas.microsoft.com/office/drawing/2014/main" id="{589BA6D3-58CD-4488-0E38-241396A859D2}"/>
                  </a:ext>
                </a:extLst>
              </p:cNvPr>
              <p:cNvSpPr/>
              <p:nvPr/>
            </p:nvSpPr>
            <p:spPr>
              <a:xfrm>
                <a:off x="2475929" y="3556636"/>
                <a:ext cx="4192200" cy="181500"/>
              </a:xfrm>
              <a:prstGeom prst="roundRect">
                <a:avLst>
                  <a:gd name="adj" fmla="val 24076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" name="Google Shape;2816;p56">
                <a:extLst>
                  <a:ext uri="{FF2B5EF4-FFF2-40B4-BE49-F238E27FC236}">
                    <a16:creationId xmlns:a16="http://schemas.microsoft.com/office/drawing/2014/main" id="{B65DD50C-70E0-7EDB-24FA-941214C9FFD6}"/>
                  </a:ext>
                </a:extLst>
              </p:cNvPr>
              <p:cNvSpPr/>
              <p:nvPr/>
            </p:nvSpPr>
            <p:spPr>
              <a:xfrm>
                <a:off x="2769475" y="1409100"/>
                <a:ext cx="3605100" cy="2147700"/>
              </a:xfrm>
              <a:prstGeom prst="roundRect">
                <a:avLst>
                  <a:gd name="adj" fmla="val 6101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7" name="Google Shape;2817;p56">
                <a:extLst>
                  <a:ext uri="{FF2B5EF4-FFF2-40B4-BE49-F238E27FC236}">
                    <a16:creationId xmlns:a16="http://schemas.microsoft.com/office/drawing/2014/main" id="{FB6A8CAD-52F1-BA2B-B14F-27C3962D8EE3}"/>
                  </a:ext>
                </a:extLst>
              </p:cNvPr>
              <p:cNvSpPr/>
              <p:nvPr/>
            </p:nvSpPr>
            <p:spPr>
              <a:xfrm>
                <a:off x="4208075" y="3556625"/>
                <a:ext cx="727800" cy="80100"/>
              </a:xfrm>
              <a:prstGeom prst="roundRect">
                <a:avLst>
                  <a:gd name="adj" fmla="val 50000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" name="Google Shape;2818;p56">
              <a:extLst>
                <a:ext uri="{FF2B5EF4-FFF2-40B4-BE49-F238E27FC236}">
                  <a16:creationId xmlns:a16="http://schemas.microsoft.com/office/drawing/2014/main" id="{2514CB88-3925-82C9-D82D-B1ACE5295585}"/>
                </a:ext>
              </a:extLst>
            </p:cNvPr>
            <p:cNvSpPr/>
            <p:nvPr/>
          </p:nvSpPr>
          <p:spPr>
            <a:xfrm>
              <a:off x="4540627" y="1472528"/>
              <a:ext cx="62700" cy="62700"/>
            </a:xfrm>
            <a:prstGeom prst="ellipse">
              <a:avLst/>
            </a:prstGeom>
            <a:grp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" name="Google Shape;2813;p56">
            <a:extLst>
              <a:ext uri="{FF2B5EF4-FFF2-40B4-BE49-F238E27FC236}">
                <a16:creationId xmlns:a16="http://schemas.microsoft.com/office/drawing/2014/main" id="{27ADE279-C5C1-7CC0-5017-7885514F0142}"/>
              </a:ext>
            </a:extLst>
          </p:cNvPr>
          <p:cNvGrpSpPr/>
          <p:nvPr/>
        </p:nvGrpSpPr>
        <p:grpSpPr>
          <a:xfrm>
            <a:off x="6407598" y="2162361"/>
            <a:ext cx="3142799" cy="1746026"/>
            <a:chOff x="2475929" y="1409100"/>
            <a:chExt cx="4192200" cy="2329036"/>
          </a:xfrm>
          <a:solidFill>
            <a:schemeClr val="accent2"/>
          </a:solidFill>
        </p:grpSpPr>
        <p:grpSp>
          <p:nvGrpSpPr>
            <p:cNvPr id="9" name="Google Shape;2814;p56">
              <a:extLst>
                <a:ext uri="{FF2B5EF4-FFF2-40B4-BE49-F238E27FC236}">
                  <a16:creationId xmlns:a16="http://schemas.microsoft.com/office/drawing/2014/main" id="{A269A6B1-B4A6-6610-A88B-5D216F3DBBDC}"/>
                </a:ext>
              </a:extLst>
            </p:cNvPr>
            <p:cNvGrpSpPr/>
            <p:nvPr/>
          </p:nvGrpSpPr>
          <p:grpSpPr>
            <a:xfrm>
              <a:off x="2475929" y="1409100"/>
              <a:ext cx="4192200" cy="2329036"/>
              <a:chOff x="2475929" y="1409100"/>
              <a:chExt cx="4192200" cy="2329036"/>
            </a:xfrm>
            <a:grpFill/>
          </p:grpSpPr>
          <p:sp>
            <p:nvSpPr>
              <p:cNvPr id="11" name="Google Shape;2815;p56">
                <a:extLst>
                  <a:ext uri="{FF2B5EF4-FFF2-40B4-BE49-F238E27FC236}">
                    <a16:creationId xmlns:a16="http://schemas.microsoft.com/office/drawing/2014/main" id="{3B511914-1266-F264-819F-B468EB2ABDC3}"/>
                  </a:ext>
                </a:extLst>
              </p:cNvPr>
              <p:cNvSpPr/>
              <p:nvPr/>
            </p:nvSpPr>
            <p:spPr>
              <a:xfrm>
                <a:off x="2475929" y="3556636"/>
                <a:ext cx="4192200" cy="181500"/>
              </a:xfrm>
              <a:prstGeom prst="roundRect">
                <a:avLst>
                  <a:gd name="adj" fmla="val 24076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2816;p56">
                <a:extLst>
                  <a:ext uri="{FF2B5EF4-FFF2-40B4-BE49-F238E27FC236}">
                    <a16:creationId xmlns:a16="http://schemas.microsoft.com/office/drawing/2014/main" id="{ED4E6027-345B-9D64-FD71-BFD717CCB28E}"/>
                  </a:ext>
                </a:extLst>
              </p:cNvPr>
              <p:cNvSpPr/>
              <p:nvPr/>
            </p:nvSpPr>
            <p:spPr>
              <a:xfrm>
                <a:off x="2769475" y="1409100"/>
                <a:ext cx="3605100" cy="2147700"/>
              </a:xfrm>
              <a:prstGeom prst="roundRect">
                <a:avLst>
                  <a:gd name="adj" fmla="val 6101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" name="Google Shape;2817;p56">
                <a:extLst>
                  <a:ext uri="{FF2B5EF4-FFF2-40B4-BE49-F238E27FC236}">
                    <a16:creationId xmlns:a16="http://schemas.microsoft.com/office/drawing/2014/main" id="{CA0A627C-6500-356C-4872-6FAE6EEA4950}"/>
                  </a:ext>
                </a:extLst>
              </p:cNvPr>
              <p:cNvSpPr/>
              <p:nvPr/>
            </p:nvSpPr>
            <p:spPr>
              <a:xfrm>
                <a:off x="4208075" y="3556625"/>
                <a:ext cx="727800" cy="80100"/>
              </a:xfrm>
              <a:prstGeom prst="roundRect">
                <a:avLst>
                  <a:gd name="adj" fmla="val 50000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2818;p56">
              <a:extLst>
                <a:ext uri="{FF2B5EF4-FFF2-40B4-BE49-F238E27FC236}">
                  <a16:creationId xmlns:a16="http://schemas.microsoft.com/office/drawing/2014/main" id="{DA095A6C-F066-C53B-3125-2CF0CCB4EA88}"/>
                </a:ext>
              </a:extLst>
            </p:cNvPr>
            <p:cNvSpPr/>
            <p:nvPr/>
          </p:nvSpPr>
          <p:spPr>
            <a:xfrm>
              <a:off x="4540627" y="1472528"/>
              <a:ext cx="62700" cy="62700"/>
            </a:xfrm>
            <a:prstGeom prst="ellipse">
              <a:avLst/>
            </a:prstGeom>
            <a:grp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3F856922-F7CD-DBB1-8360-98888FC6C773}"/>
              </a:ext>
            </a:extLst>
          </p:cNvPr>
          <p:cNvSpPr txBox="1"/>
          <p:nvPr/>
        </p:nvSpPr>
        <p:spPr>
          <a:xfrm>
            <a:off x="2603790" y="2659452"/>
            <a:ext cx="2295940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Ôn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tập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kiến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thức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đã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học</a:t>
            </a:r>
            <a:endParaRPr lang="en-VN" sz="2000" dirty="0">
              <a:latin typeface="UTM Avo" panose="0204060305050602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20C22F3-1D2F-D176-A30B-05C34ECD1318}"/>
              </a:ext>
            </a:extLst>
          </p:cNvPr>
          <p:cNvSpPr txBox="1"/>
          <p:nvPr/>
        </p:nvSpPr>
        <p:spPr>
          <a:xfrm>
            <a:off x="6854491" y="2633889"/>
            <a:ext cx="2295940" cy="958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VBT</a:t>
            </a:r>
            <a:endParaRPr lang="en-VN" sz="2000" dirty="0">
              <a:effectLst/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EAC2217-DE0E-9730-2CDC-B02D6F5790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8650" y="1767029"/>
            <a:ext cx="932769" cy="93276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C15673D-FC98-7274-A138-1139896D38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8119" y="1657802"/>
            <a:ext cx="932769" cy="932769"/>
          </a:xfrm>
          <a:prstGeom prst="rect">
            <a:avLst/>
          </a:prstGeom>
        </p:spPr>
      </p:pic>
      <p:grpSp>
        <p:nvGrpSpPr>
          <p:cNvPr id="18" name="Google Shape;2813;p56">
            <a:extLst>
              <a:ext uri="{FF2B5EF4-FFF2-40B4-BE49-F238E27FC236}">
                <a16:creationId xmlns:a16="http://schemas.microsoft.com/office/drawing/2014/main" id="{303C0D4B-5E2F-7700-F4F3-05B10209836D}"/>
              </a:ext>
            </a:extLst>
          </p:cNvPr>
          <p:cNvGrpSpPr/>
          <p:nvPr/>
        </p:nvGrpSpPr>
        <p:grpSpPr>
          <a:xfrm>
            <a:off x="4021586" y="4319773"/>
            <a:ext cx="3850827" cy="1746026"/>
            <a:chOff x="2475929" y="1409100"/>
            <a:chExt cx="4192200" cy="2329036"/>
          </a:xfrm>
          <a:solidFill>
            <a:schemeClr val="accent2"/>
          </a:solidFill>
        </p:grpSpPr>
        <p:grpSp>
          <p:nvGrpSpPr>
            <p:cNvPr id="19" name="Google Shape;2814;p56">
              <a:extLst>
                <a:ext uri="{FF2B5EF4-FFF2-40B4-BE49-F238E27FC236}">
                  <a16:creationId xmlns:a16="http://schemas.microsoft.com/office/drawing/2014/main" id="{94F565BC-3A87-0007-3D01-EFB0918E72B6}"/>
                </a:ext>
              </a:extLst>
            </p:cNvPr>
            <p:cNvGrpSpPr/>
            <p:nvPr/>
          </p:nvGrpSpPr>
          <p:grpSpPr>
            <a:xfrm>
              <a:off x="2475929" y="1409100"/>
              <a:ext cx="4192200" cy="2329036"/>
              <a:chOff x="2475929" y="1409100"/>
              <a:chExt cx="4192200" cy="2329036"/>
            </a:xfrm>
            <a:grpFill/>
          </p:grpSpPr>
          <p:sp>
            <p:nvSpPr>
              <p:cNvPr id="21" name="Google Shape;2815;p56">
                <a:extLst>
                  <a:ext uri="{FF2B5EF4-FFF2-40B4-BE49-F238E27FC236}">
                    <a16:creationId xmlns:a16="http://schemas.microsoft.com/office/drawing/2014/main" id="{F90D5895-1CC6-9704-3E0B-C1C92EDA448B}"/>
                  </a:ext>
                </a:extLst>
              </p:cNvPr>
              <p:cNvSpPr/>
              <p:nvPr/>
            </p:nvSpPr>
            <p:spPr>
              <a:xfrm>
                <a:off x="2475929" y="3556636"/>
                <a:ext cx="4192200" cy="181500"/>
              </a:xfrm>
              <a:prstGeom prst="roundRect">
                <a:avLst>
                  <a:gd name="adj" fmla="val 24076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816;p56">
                <a:extLst>
                  <a:ext uri="{FF2B5EF4-FFF2-40B4-BE49-F238E27FC236}">
                    <a16:creationId xmlns:a16="http://schemas.microsoft.com/office/drawing/2014/main" id="{4378A2A1-1F50-C6F0-F9DB-83E18DA504CA}"/>
                  </a:ext>
                </a:extLst>
              </p:cNvPr>
              <p:cNvSpPr/>
              <p:nvPr/>
            </p:nvSpPr>
            <p:spPr>
              <a:xfrm>
                <a:off x="2769475" y="1409100"/>
                <a:ext cx="3605100" cy="2147700"/>
              </a:xfrm>
              <a:prstGeom prst="roundRect">
                <a:avLst>
                  <a:gd name="adj" fmla="val 6101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2817;p56">
                <a:extLst>
                  <a:ext uri="{FF2B5EF4-FFF2-40B4-BE49-F238E27FC236}">
                    <a16:creationId xmlns:a16="http://schemas.microsoft.com/office/drawing/2014/main" id="{AF510153-6472-BEC2-F21B-2651A3A8AC9B}"/>
                  </a:ext>
                </a:extLst>
              </p:cNvPr>
              <p:cNvSpPr/>
              <p:nvPr/>
            </p:nvSpPr>
            <p:spPr>
              <a:xfrm>
                <a:off x="4208075" y="3556625"/>
                <a:ext cx="727800" cy="80100"/>
              </a:xfrm>
              <a:prstGeom prst="roundRect">
                <a:avLst>
                  <a:gd name="adj" fmla="val 50000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" name="Google Shape;2818;p56">
              <a:extLst>
                <a:ext uri="{FF2B5EF4-FFF2-40B4-BE49-F238E27FC236}">
                  <a16:creationId xmlns:a16="http://schemas.microsoft.com/office/drawing/2014/main" id="{D3BB1711-8ECA-77B9-EED5-89C3C1A2B234}"/>
                </a:ext>
              </a:extLst>
            </p:cNvPr>
            <p:cNvSpPr/>
            <p:nvPr/>
          </p:nvSpPr>
          <p:spPr>
            <a:xfrm>
              <a:off x="4540627" y="1472528"/>
              <a:ext cx="62700" cy="62700"/>
            </a:xfrm>
            <a:prstGeom prst="ellipse">
              <a:avLst/>
            </a:prstGeom>
            <a:grp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103B4FF0-0060-7213-8AE0-5E2B9063B8DF}"/>
              </a:ext>
            </a:extLst>
          </p:cNvPr>
          <p:cNvSpPr txBox="1"/>
          <p:nvPr/>
        </p:nvSpPr>
        <p:spPr>
          <a:xfrm>
            <a:off x="4397042" y="4434114"/>
            <a:ext cx="3061034" cy="141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 và chuẩn bị trước </a:t>
            </a:r>
            <a:r>
              <a:rPr lang="vi-VN" sz="20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53: Khái niệm phân số (Tiết 2) </a:t>
            </a:r>
            <a:endParaRPr lang="en-VN" sz="2000" b="1" dirty="0">
              <a:effectLst/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CD64170D-490C-3E5D-5924-72599EB4DC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2145" y="3600900"/>
            <a:ext cx="932769" cy="9327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qr code&#10;&#10;Description automatically generated">
            <a:hlinkClick r:id="rId3"/>
            <a:extLst>
              <a:ext uri="{FF2B5EF4-FFF2-40B4-BE49-F238E27FC236}">
                <a16:creationId xmlns:a16="http://schemas.microsoft.com/office/drawing/2014/main" id="{343DE31A-F937-679E-1D1C-2449DBA2CDC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613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9">
          <a:extLst>
            <a:ext uri="{FF2B5EF4-FFF2-40B4-BE49-F238E27FC236}">
              <a16:creationId xmlns:a16="http://schemas.microsoft.com/office/drawing/2014/main" id="{00CCC50A-AB54-1791-A198-B978C96E8B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6447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92;p6">
            <a:hlinkClick r:id="rId4"/>
            <a:extLst>
              <a:ext uri="{FF2B5EF4-FFF2-40B4-BE49-F238E27FC236}">
                <a16:creationId xmlns:a16="http://schemas.microsoft.com/office/drawing/2014/main" id="{4D1DDCA5-BC7F-F20E-4834-3C3EC6B6C8CA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62693" y="2657109"/>
            <a:ext cx="2866614" cy="1879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1D701C8-D8F8-FF0B-2982-59CDFFC10EDB}"/>
                  </a:ext>
                </a:extLst>
              </p:cNvPr>
              <p:cNvSpPr txBox="1"/>
              <p:nvPr/>
            </p:nvSpPr>
            <p:spPr>
              <a:xfrm>
                <a:off x="580131" y="1499399"/>
                <a:ext cx="10949882" cy="20624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Chia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tròn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thành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phần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tô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màu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phần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ta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vi-VN" sz="2400"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vi-VN" sz="2400"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2400" dirty="0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Chia </a:t>
                </a:r>
                <a:r>
                  <a:rPr lang="en-US" sz="2400" dirty="0" err="1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hình</a:t>
                </a:r>
                <a:r>
                  <a:rPr lang="en-US" sz="2400" dirty="0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vuông</a:t>
                </a:r>
                <a:r>
                  <a:rPr lang="en-US" sz="2400" dirty="0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thành</a:t>
                </a:r>
                <a:r>
                  <a:rPr lang="en-US" sz="2400" dirty="0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bốn</a:t>
                </a:r>
                <a:r>
                  <a:rPr lang="en-US" sz="2400" dirty="0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phần</a:t>
                </a:r>
                <a:r>
                  <a:rPr lang="en-US" sz="2400" dirty="0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bằng</a:t>
                </a:r>
                <a:r>
                  <a:rPr lang="en-US" sz="2400" dirty="0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nhau</a:t>
                </a:r>
                <a:r>
                  <a:rPr lang="en-US" sz="2400" dirty="0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và</a:t>
                </a:r>
                <a:r>
                  <a:rPr lang="en-US" sz="2400" dirty="0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tô</a:t>
                </a:r>
                <a:r>
                  <a:rPr lang="en-US" sz="2400" dirty="0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màu</a:t>
                </a:r>
                <a:r>
                  <a:rPr lang="en-US" sz="2400" dirty="0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ba</a:t>
                </a:r>
                <a:r>
                  <a:rPr lang="en-US" sz="2400" dirty="0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phần</a:t>
                </a:r>
                <a:r>
                  <a:rPr lang="en-US" sz="2400" dirty="0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thì</a:t>
                </a:r>
                <a:r>
                  <a:rPr lang="en-US" sz="2400" dirty="0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có</a:t>
                </a:r>
                <a:r>
                  <a:rPr lang="en-US" sz="2400" dirty="0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thể</a:t>
                </a:r>
                <a:r>
                  <a:rPr lang="en-US" sz="2400" dirty="0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được</a:t>
                </a:r>
                <a:r>
                  <a:rPr lang="en-US" sz="2400" dirty="0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diễn</a:t>
                </a:r>
                <a:r>
                  <a:rPr lang="en-US" sz="2400" dirty="0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tả</a:t>
                </a:r>
                <a:r>
                  <a:rPr lang="en-US" sz="2400" dirty="0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tương</a:t>
                </a:r>
                <a:r>
                  <a:rPr lang="en-US" sz="2400" dirty="0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tự</a:t>
                </a:r>
                <a:r>
                  <a:rPr lang="en-US" sz="2400" dirty="0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không</a:t>
                </a:r>
                <a:r>
                  <a:rPr lang="en-US" sz="2400" dirty="0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?</a:t>
                </a:r>
                <a:r>
                  <a:rPr lang="en-VN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1D701C8-D8F8-FF0B-2982-59CDFFC10E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131" y="1499399"/>
                <a:ext cx="10949882" cy="2062488"/>
              </a:xfrm>
              <a:prstGeom prst="rect">
                <a:avLst/>
              </a:prstGeom>
              <a:blipFill>
                <a:blip r:embed="rId5"/>
                <a:stretch>
                  <a:fillRect l="-835" r="-891" b="-59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1F22AC68-C6CF-0BFD-F542-0B9C2134F1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2223" y="3581810"/>
            <a:ext cx="5980952" cy="32761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92;p6">
            <a:hlinkClick r:id="rId4"/>
            <a:extLst>
              <a:ext uri="{FF2B5EF4-FFF2-40B4-BE49-F238E27FC236}">
                <a16:creationId xmlns:a16="http://schemas.microsoft.com/office/drawing/2014/main" id="{7C9461CA-0A12-22EF-C32F-9C3B1DE40012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62693" y="2657109"/>
            <a:ext cx="2866614" cy="1879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artial Circle 37">
            <a:extLst>
              <a:ext uri="{FF2B5EF4-FFF2-40B4-BE49-F238E27FC236}">
                <a16:creationId xmlns:a16="http://schemas.microsoft.com/office/drawing/2014/main" id="{7274285C-6928-F476-C196-1BEAD745B55B}"/>
              </a:ext>
            </a:extLst>
          </p:cNvPr>
          <p:cNvSpPr/>
          <p:nvPr/>
        </p:nvSpPr>
        <p:spPr>
          <a:xfrm flipH="1">
            <a:off x="1031240" y="2428240"/>
            <a:ext cx="3027680" cy="3027680"/>
          </a:xfrm>
          <a:prstGeom prst="pie">
            <a:avLst/>
          </a:prstGeom>
          <a:solidFill>
            <a:srgbClr val="F5EC9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A4941A61-A155-DE16-B761-99A98AA3D510}"/>
              </a:ext>
            </a:extLst>
          </p:cNvPr>
          <p:cNvSpPr txBox="1"/>
          <p:nvPr/>
        </p:nvSpPr>
        <p:spPr>
          <a:xfrm>
            <a:off x="1237496" y="1652062"/>
            <a:ext cx="9760703" cy="4820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Chia </a:t>
            </a:r>
            <a:r>
              <a:rPr lang="en-US" sz="2400" b="1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tròn</a:t>
            </a:r>
            <a:r>
              <a:rPr lang="en-US" sz="2400" b="1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thành</a:t>
            </a:r>
            <a:r>
              <a:rPr lang="en-US" sz="2400" b="1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4 </a:t>
            </a:r>
            <a:r>
              <a:rPr lang="en-US" sz="2400" b="1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phần</a:t>
            </a:r>
            <a:r>
              <a:rPr lang="en-US" sz="2400" b="1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bằng</a:t>
            </a:r>
            <a:r>
              <a:rPr lang="en-US" sz="2400" b="1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nhau</a:t>
            </a:r>
            <a:r>
              <a:rPr lang="en-US" sz="2400" b="1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.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Tô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màu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3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phần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4">
                <a:extLst>
                  <a:ext uri="{FF2B5EF4-FFF2-40B4-BE49-F238E27FC236}">
                    <a16:creationId xmlns:a16="http://schemas.microsoft.com/office/drawing/2014/main" id="{D87776B7-DE4C-3CFA-BF37-C7CFBF149165}"/>
                  </a:ext>
                </a:extLst>
              </p:cNvPr>
              <p:cNvSpPr txBox="1"/>
              <p:nvPr/>
            </p:nvSpPr>
            <p:spPr>
              <a:xfrm>
                <a:off x="4666497" y="2527300"/>
                <a:ext cx="6573003" cy="1990225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457200" indent="-457200">
                  <a:lnSpc>
                    <a:spcPct val="125000"/>
                  </a:lnSpc>
                  <a:buFont typeface="Arial" panose="020B0604020202020204" pitchFamily="34" charset="0"/>
                  <a:buChar char="•"/>
                </a:pPr>
                <a:r>
                  <a:rPr lang="vi-VN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Ta nói: Đã tô màu </a:t>
                </a:r>
                <a:r>
                  <a:rPr lang="vi-VN" sz="2400" b="1" dirty="0">
                    <a:latin typeface="UTM Avo" panose="02040603050506020204" pitchFamily="18" charset="0"/>
                    <a:cs typeface="Arial" panose="020B0604020202020204" pitchFamily="34" charset="0"/>
                  </a:rPr>
                  <a:t>ba phần tư </a:t>
                </a:r>
                <a:r>
                  <a:rPr lang="vi-VN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hình tròn.</a:t>
                </a:r>
                <a:r>
                  <a:rPr lang="en-US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</a:p>
              <a:p>
                <a:pPr marL="457200" indent="-457200">
                  <a:lnSpc>
                    <a:spcPct val="125000"/>
                  </a:lnSpc>
                  <a:buFont typeface="Arial" panose="020B0604020202020204" pitchFamily="34" charset="0"/>
                  <a:buChar char="•"/>
                </a:pPr>
                <a:r>
                  <a:rPr lang="vi-VN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Viết là</a:t>
                </a:r>
                <a:r>
                  <a:rPr lang="en-US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vi-VN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; đọc là </a:t>
                </a:r>
                <a:r>
                  <a:rPr lang="vi-VN" sz="2400" b="1" dirty="0">
                    <a:latin typeface="UTM Avo" panose="02040603050506020204" pitchFamily="18" charset="0"/>
                    <a:cs typeface="Arial" panose="020B0604020202020204" pitchFamily="34" charset="0"/>
                  </a:rPr>
                  <a:t>ba phần tư.</a:t>
                </a:r>
              </a:p>
              <a:p>
                <a:pPr marL="457200" indent="-457200">
                  <a:lnSpc>
                    <a:spcPct val="125000"/>
                  </a:lnSpc>
                  <a:buFont typeface="Arial" panose="020B0604020202020204" pitchFamily="34" charset="0"/>
                  <a:buChar char="•"/>
                </a:pPr>
                <a:r>
                  <a:rPr lang="vi-VN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Ta gọi</a:t>
                </a:r>
                <a:r>
                  <a:rPr lang="en-US" sz="2400" dirty="0"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  <m:r>
                      <a:rPr lang="en-US" sz="24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vi-VN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là một </a:t>
                </a:r>
                <a:r>
                  <a:rPr lang="vi-VN" sz="2400" b="1" dirty="0">
                    <a:latin typeface="UTM Avo" panose="02040603050506020204" pitchFamily="18" charset="0"/>
                    <a:cs typeface="Arial" panose="020B0604020202020204" pitchFamily="34" charset="0"/>
                  </a:rPr>
                  <a:t>phân số</a:t>
                </a:r>
                <a:r>
                  <a:rPr lang="vi-VN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2" name="TextBox 4">
                <a:extLst>
                  <a:ext uri="{FF2B5EF4-FFF2-40B4-BE49-F238E27FC236}">
                    <a16:creationId xmlns:a16="http://schemas.microsoft.com/office/drawing/2014/main" id="{D87776B7-DE4C-3CFA-BF37-C7CFBF1491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6497" y="2527300"/>
                <a:ext cx="6573003" cy="1990225"/>
              </a:xfrm>
              <a:prstGeom prst="rect">
                <a:avLst/>
              </a:prstGeom>
              <a:blipFill>
                <a:blip r:embed="rId4"/>
                <a:stretch>
                  <a:fillRect l="-2690" t="-3067" b="-33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Group 33">
            <a:extLst>
              <a:ext uri="{FF2B5EF4-FFF2-40B4-BE49-F238E27FC236}">
                <a16:creationId xmlns:a16="http://schemas.microsoft.com/office/drawing/2014/main" id="{DC602C40-1477-1FD4-5271-218AD8E5D757}"/>
              </a:ext>
            </a:extLst>
          </p:cNvPr>
          <p:cNvGrpSpPr/>
          <p:nvPr/>
        </p:nvGrpSpPr>
        <p:grpSpPr>
          <a:xfrm>
            <a:off x="1025350" y="2400336"/>
            <a:ext cx="3059758" cy="3059758"/>
            <a:chOff x="1362781" y="2315281"/>
            <a:chExt cx="4589637" cy="4589637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F707B3EB-1A63-CA2D-27EB-EE5EC682575B}"/>
                </a:ext>
              </a:extLst>
            </p:cNvPr>
            <p:cNvCxnSpPr>
              <a:cxnSpLocks/>
            </p:cNvCxnSpPr>
            <p:nvPr/>
          </p:nvCxnSpPr>
          <p:spPr>
            <a:xfrm>
              <a:off x="3657600" y="2315281"/>
              <a:ext cx="0" cy="4589637"/>
            </a:xfrm>
            <a:prstGeom prst="line">
              <a:avLst/>
            </a:prstGeom>
            <a:noFill/>
            <a:ln w="44450" cap="flat" cmpd="sng" algn="ctr">
              <a:solidFill>
                <a:srgbClr val="F79646"/>
              </a:solidFill>
              <a:prstDash val="solid"/>
            </a:ln>
            <a:effectLst/>
          </p:spPr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64BD87AB-0443-ACDC-C6FA-112B491C7B4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62781" y="4610100"/>
              <a:ext cx="4589637" cy="0"/>
            </a:xfrm>
            <a:prstGeom prst="line">
              <a:avLst/>
            </a:prstGeom>
            <a:noFill/>
            <a:ln w="44450" cap="flat" cmpd="sng" algn="ctr">
              <a:solidFill>
                <a:srgbClr val="F79646"/>
              </a:solidFill>
              <a:prstDash val="solid"/>
            </a:ln>
            <a:effectLst/>
          </p:spPr>
        </p:cxnSp>
      </p:grpSp>
      <p:sp>
        <p:nvSpPr>
          <p:cNvPr id="33" name="Oval 32">
            <a:extLst>
              <a:ext uri="{FF2B5EF4-FFF2-40B4-BE49-F238E27FC236}">
                <a16:creationId xmlns:a16="http://schemas.microsoft.com/office/drawing/2014/main" id="{104CFCF6-A211-0855-63E6-9F78D0F051ED}"/>
              </a:ext>
            </a:extLst>
          </p:cNvPr>
          <p:cNvSpPr/>
          <p:nvPr/>
        </p:nvSpPr>
        <p:spPr>
          <a:xfrm>
            <a:off x="1025350" y="2412057"/>
            <a:ext cx="3059758" cy="3059758"/>
          </a:xfrm>
          <a:prstGeom prst="ellipse">
            <a:avLst/>
          </a:prstGeom>
          <a:noFill/>
          <a:ln w="44450" cap="flat" cmpd="sng" algn="ctr">
            <a:solidFill>
              <a:srgbClr val="F7964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60953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800" b="0" i="0" u="none" strike="noStrike" kern="1200" cap="none" spc="0" normalizeH="0" baseline="0" noProof="0" dirty="0">
              <a:ln>
                <a:noFill/>
              </a:ln>
              <a:solidFill>
                <a:srgbClr val="F7964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2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02C6ED43-4787-42A3-279F-1D647919B41A}"/>
              </a:ext>
            </a:extLst>
          </p:cNvPr>
          <p:cNvSpPr txBox="1"/>
          <p:nvPr/>
        </p:nvSpPr>
        <p:spPr>
          <a:xfrm>
            <a:off x="6070600" y="2036429"/>
            <a:ext cx="838200" cy="2034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VN" sz="4500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3</a:t>
            </a:r>
          </a:p>
          <a:p>
            <a:pPr algn="ctr">
              <a:lnSpc>
                <a:spcPct val="150000"/>
              </a:lnSpc>
            </a:pPr>
            <a:r>
              <a:rPr lang="en-VN" sz="4500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4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4C61FFF-CBAA-D68B-D209-3DF6487F7BAA}"/>
              </a:ext>
            </a:extLst>
          </p:cNvPr>
          <p:cNvCxnSpPr>
            <a:cxnSpLocks/>
          </p:cNvCxnSpPr>
          <p:nvPr/>
        </p:nvCxnSpPr>
        <p:spPr>
          <a:xfrm>
            <a:off x="6070600" y="3153298"/>
            <a:ext cx="8382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4">
            <a:extLst>
              <a:ext uri="{FF2B5EF4-FFF2-40B4-BE49-F238E27FC236}">
                <a16:creationId xmlns:a16="http://schemas.microsoft.com/office/drawing/2014/main" id="{CBAD3BD5-75E1-00F6-BAE6-24FC8A5E943D}"/>
              </a:ext>
            </a:extLst>
          </p:cNvPr>
          <p:cNvSpPr txBox="1"/>
          <p:nvPr/>
        </p:nvSpPr>
        <p:spPr>
          <a:xfrm>
            <a:off x="4285601" y="1779201"/>
            <a:ext cx="1359006" cy="6026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000" b="1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Tử</a:t>
            </a:r>
            <a:r>
              <a:rPr lang="en-US" sz="3000" b="1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số</a:t>
            </a:r>
            <a:endParaRPr lang="en-US" sz="3000" b="1" dirty="0">
              <a:solidFill>
                <a:srgbClr val="00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3" name="TextBox 4">
            <a:extLst>
              <a:ext uri="{FF2B5EF4-FFF2-40B4-BE49-F238E27FC236}">
                <a16:creationId xmlns:a16="http://schemas.microsoft.com/office/drawing/2014/main" id="{25E093CC-812F-2955-C07D-BFFF520414A6}"/>
              </a:ext>
            </a:extLst>
          </p:cNvPr>
          <p:cNvSpPr txBox="1"/>
          <p:nvPr/>
        </p:nvSpPr>
        <p:spPr>
          <a:xfrm>
            <a:off x="7473011" y="3776397"/>
            <a:ext cx="1473147" cy="6026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000" b="1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Mẫu</a:t>
            </a:r>
            <a:r>
              <a:rPr lang="en-US" sz="3000" b="1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số</a:t>
            </a:r>
            <a:endParaRPr lang="en-US" sz="3000" b="1" dirty="0">
              <a:solidFill>
                <a:srgbClr val="00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1DD79FF-F76C-7DF4-7AA2-6C6700BC6CB6}"/>
              </a:ext>
            </a:extLst>
          </p:cNvPr>
          <p:cNvCxnSpPr>
            <a:cxnSpLocks/>
          </p:cNvCxnSpPr>
          <p:nvPr/>
        </p:nvCxnSpPr>
        <p:spPr>
          <a:xfrm>
            <a:off x="5347738" y="2444963"/>
            <a:ext cx="692092" cy="30090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4EA9990-5810-D186-F746-538017B3E964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6939571" y="3776397"/>
            <a:ext cx="533440" cy="30130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TextBox 4">
            <a:extLst>
              <a:ext uri="{FF2B5EF4-FFF2-40B4-BE49-F238E27FC236}">
                <a16:creationId xmlns:a16="http://schemas.microsoft.com/office/drawing/2014/main" id="{EF5AA7AF-A51B-6E37-A0F4-D281534B9ECF}"/>
              </a:ext>
            </a:extLst>
          </p:cNvPr>
          <p:cNvSpPr txBox="1"/>
          <p:nvPr/>
        </p:nvSpPr>
        <p:spPr>
          <a:xfrm>
            <a:off x="851483" y="4714908"/>
            <a:ext cx="7682917" cy="187038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10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Mẫu</a:t>
            </a:r>
            <a:r>
              <a:rPr lang="en-US" sz="210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số</a:t>
            </a:r>
            <a:r>
              <a:rPr lang="en-US" sz="210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cho</a:t>
            </a:r>
            <a:r>
              <a:rPr lang="en-US" sz="210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biết</a:t>
            </a:r>
            <a:r>
              <a:rPr lang="en-US" sz="210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hình</a:t>
            </a:r>
            <a:r>
              <a:rPr lang="en-US" sz="210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tròn</a:t>
            </a:r>
            <a:r>
              <a:rPr lang="en-US" sz="210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được</a:t>
            </a:r>
            <a:r>
              <a:rPr lang="en-US" sz="210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chia </a:t>
            </a:r>
            <a:r>
              <a:rPr lang="en-US" sz="210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thành</a:t>
            </a:r>
            <a:r>
              <a:rPr lang="en-US" sz="210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4 </a:t>
            </a:r>
            <a:r>
              <a:rPr lang="en-US" sz="210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phần</a:t>
            </a:r>
            <a:r>
              <a:rPr lang="en-US" sz="210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bằng</a:t>
            </a:r>
            <a:r>
              <a:rPr lang="en-US" sz="210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nhau</a:t>
            </a:r>
            <a:r>
              <a:rPr lang="en-US" sz="210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. </a:t>
            </a:r>
            <a:r>
              <a:rPr lang="en-US" sz="210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Tử</a:t>
            </a:r>
            <a:r>
              <a:rPr lang="en-US" sz="210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số</a:t>
            </a:r>
            <a:r>
              <a:rPr lang="en-US" sz="210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cho</a:t>
            </a:r>
            <a:r>
              <a:rPr lang="en-US" sz="210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biết</a:t>
            </a:r>
            <a:r>
              <a:rPr lang="en-US" sz="210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3 </a:t>
            </a:r>
            <a:r>
              <a:rPr lang="en-US" sz="210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phần</a:t>
            </a:r>
            <a:r>
              <a:rPr lang="en-US" sz="210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bằng</a:t>
            </a:r>
            <a:r>
              <a:rPr lang="en-US" sz="210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nhau</a:t>
            </a:r>
            <a:r>
              <a:rPr lang="en-US" sz="210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đã</a:t>
            </a:r>
            <a:r>
              <a:rPr lang="en-US" sz="210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được</a:t>
            </a:r>
            <a:r>
              <a:rPr lang="en-US" sz="210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tô</a:t>
            </a:r>
            <a:r>
              <a:rPr lang="en-US" sz="210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màu</a:t>
            </a:r>
            <a:r>
              <a:rPr lang="en-US" sz="210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10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Trong</a:t>
            </a:r>
            <a:r>
              <a:rPr lang="en-US" sz="210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mỗi</a:t>
            </a:r>
            <a:r>
              <a:rPr lang="en-US" sz="210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phân</a:t>
            </a:r>
            <a:r>
              <a:rPr lang="en-US" sz="210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số</a:t>
            </a:r>
            <a:r>
              <a:rPr lang="en-US" sz="210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tử</a:t>
            </a:r>
            <a:r>
              <a:rPr lang="en-US" sz="210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số</a:t>
            </a:r>
            <a:r>
              <a:rPr lang="en-US" sz="210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là</a:t>
            </a:r>
            <a:r>
              <a:rPr lang="en-US" sz="210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số</a:t>
            </a:r>
            <a:r>
              <a:rPr lang="en-US" sz="210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tự</a:t>
            </a:r>
            <a:r>
              <a:rPr lang="en-US" sz="210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nhiên</a:t>
            </a:r>
            <a:r>
              <a:rPr lang="en-US" sz="210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viết</a:t>
            </a:r>
            <a:r>
              <a:rPr lang="en-US" sz="210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trên</a:t>
            </a:r>
            <a:r>
              <a:rPr lang="en-US" sz="210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gạch</a:t>
            </a:r>
            <a:r>
              <a:rPr lang="en-US" sz="210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ngang</a:t>
            </a:r>
            <a:r>
              <a:rPr lang="en-US" sz="210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mẫu</a:t>
            </a:r>
            <a:r>
              <a:rPr lang="en-US" sz="210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số</a:t>
            </a:r>
            <a:r>
              <a:rPr lang="en-US" sz="210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là</a:t>
            </a:r>
            <a:r>
              <a:rPr lang="en-US" sz="210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số</a:t>
            </a:r>
            <a:r>
              <a:rPr lang="en-US" sz="210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tự</a:t>
            </a:r>
            <a:r>
              <a:rPr lang="en-US" sz="210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nhiên</a:t>
            </a:r>
            <a:r>
              <a:rPr lang="en-US" sz="210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khác</a:t>
            </a:r>
            <a:r>
              <a:rPr lang="en-US" sz="210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0 </a:t>
            </a:r>
            <a:r>
              <a:rPr lang="en-US" sz="210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viết</a:t>
            </a:r>
            <a:r>
              <a:rPr lang="en-US" sz="210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dưới</a:t>
            </a:r>
            <a:r>
              <a:rPr lang="en-US" sz="210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gạch</a:t>
            </a:r>
            <a:r>
              <a:rPr lang="en-US" sz="210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ngang</a:t>
            </a:r>
            <a:r>
              <a:rPr lang="en-US" sz="210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.  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0C48854-E822-B2AD-94B9-D56F6A9FA7D8}"/>
              </a:ext>
            </a:extLst>
          </p:cNvPr>
          <p:cNvGrpSpPr/>
          <p:nvPr/>
        </p:nvGrpSpPr>
        <p:grpSpPr>
          <a:xfrm>
            <a:off x="1140853" y="2024952"/>
            <a:ext cx="2256865" cy="2265510"/>
            <a:chOff x="1025350" y="2400336"/>
            <a:chExt cx="3059758" cy="3071479"/>
          </a:xfrm>
        </p:grpSpPr>
        <p:sp>
          <p:nvSpPr>
            <p:cNvPr id="17" name="Partial Circle 16">
              <a:extLst>
                <a:ext uri="{FF2B5EF4-FFF2-40B4-BE49-F238E27FC236}">
                  <a16:creationId xmlns:a16="http://schemas.microsoft.com/office/drawing/2014/main" id="{8CD8B55D-A59B-95B8-115A-D7770DE22FA7}"/>
                </a:ext>
              </a:extLst>
            </p:cNvPr>
            <p:cNvSpPr/>
            <p:nvPr/>
          </p:nvSpPr>
          <p:spPr>
            <a:xfrm flipH="1">
              <a:off x="1031240" y="2428240"/>
              <a:ext cx="3027680" cy="3027680"/>
            </a:xfrm>
            <a:prstGeom prst="pie">
              <a:avLst/>
            </a:prstGeom>
            <a:solidFill>
              <a:srgbClr val="F5EC9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FE4D7FF5-91D0-DC50-AA92-7CF9A0F60079}"/>
                </a:ext>
              </a:extLst>
            </p:cNvPr>
            <p:cNvGrpSpPr/>
            <p:nvPr/>
          </p:nvGrpSpPr>
          <p:grpSpPr>
            <a:xfrm>
              <a:off x="1025350" y="2400336"/>
              <a:ext cx="3059758" cy="3059758"/>
              <a:chOff x="1362781" y="2315281"/>
              <a:chExt cx="4589637" cy="4589637"/>
            </a:xfrm>
          </p:grpSpPr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FBBE5938-638C-D011-B39B-AF3A417BFBD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57600" y="2315281"/>
                <a:ext cx="0" cy="4589637"/>
              </a:xfrm>
              <a:prstGeom prst="line">
                <a:avLst/>
              </a:prstGeom>
              <a:noFill/>
              <a:ln w="44450" cap="flat" cmpd="sng" algn="ctr">
                <a:solidFill>
                  <a:srgbClr val="F79646"/>
                </a:solidFill>
                <a:prstDash val="solid"/>
              </a:ln>
              <a:effectLst/>
            </p:spPr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134F0508-72ED-DE7C-43DB-DA145944E4B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362781" y="4610100"/>
                <a:ext cx="4589637" cy="0"/>
              </a:xfrm>
              <a:prstGeom prst="line">
                <a:avLst/>
              </a:prstGeom>
              <a:noFill/>
              <a:ln w="44450" cap="flat" cmpd="sng" algn="ctr">
                <a:solidFill>
                  <a:srgbClr val="F79646"/>
                </a:solidFill>
                <a:prstDash val="solid"/>
              </a:ln>
              <a:effectLst/>
            </p:spPr>
          </p:cxnSp>
        </p:grp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735CFE57-2D02-3B72-92C0-B6BB798ACC37}"/>
                </a:ext>
              </a:extLst>
            </p:cNvPr>
            <p:cNvSpPr/>
            <p:nvPr/>
          </p:nvSpPr>
          <p:spPr>
            <a:xfrm>
              <a:off x="1025350" y="2412057"/>
              <a:ext cx="3059758" cy="3059758"/>
            </a:xfrm>
            <a:prstGeom prst="ellipse">
              <a:avLst/>
            </a:prstGeom>
            <a:noFill/>
            <a:ln w="44450" cap="flat" cmpd="sng" algn="ctr">
              <a:solidFill>
                <a:srgbClr val="F7964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marL="0" marR="0" lvl="0" indent="0" algn="ctr" defTabSz="60953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8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9660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92;p6">
            <a:hlinkClick r:id="rId4"/>
            <a:extLst>
              <a:ext uri="{FF2B5EF4-FFF2-40B4-BE49-F238E27FC236}">
                <a16:creationId xmlns:a16="http://schemas.microsoft.com/office/drawing/2014/main" id="{AE02A77F-72D5-1BF1-C030-3EE08BA1B203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62693" y="2657109"/>
            <a:ext cx="2866614" cy="1879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1EC15C-4F50-D363-C3AD-A6E17BA196A9}"/>
              </a:ext>
            </a:extLst>
          </p:cNvPr>
          <p:cNvSpPr/>
          <p:nvPr/>
        </p:nvSpPr>
        <p:spPr>
          <a:xfrm>
            <a:off x="812800" y="1706880"/>
            <a:ext cx="640080" cy="4572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  <a:latin typeface="UTM Avo" panose="02040603050506020204" pitchFamily="18" charset="0"/>
              </a:rPr>
              <a:t>01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CE4AAE-802D-2A1C-CF78-C08FCD693EF5}"/>
              </a:ext>
            </a:extLst>
          </p:cNvPr>
          <p:cNvSpPr txBox="1"/>
          <p:nvPr/>
        </p:nvSpPr>
        <p:spPr>
          <a:xfrm>
            <a:off x="1534160" y="1589692"/>
            <a:ext cx="8940800" cy="574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vi-VN" sz="24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Chọn các thẻ tương ứng với mỗi hình:</a:t>
            </a:r>
          </a:p>
        </p:txBody>
      </p:sp>
      <p:sp>
        <p:nvSpPr>
          <p:cNvPr id="27" name="Freeform 7">
            <a:extLst>
              <a:ext uri="{FF2B5EF4-FFF2-40B4-BE49-F238E27FC236}">
                <a16:creationId xmlns:a16="http://schemas.microsoft.com/office/drawing/2014/main" id="{ADA2B044-CF71-3741-8AB0-D17FED088DF2}"/>
              </a:ext>
            </a:extLst>
          </p:cNvPr>
          <p:cNvSpPr/>
          <p:nvPr/>
        </p:nvSpPr>
        <p:spPr>
          <a:xfrm>
            <a:off x="381000" y="2388731"/>
            <a:ext cx="2917149" cy="3504237"/>
          </a:xfrm>
          <a:custGeom>
            <a:avLst/>
            <a:gdLst/>
            <a:ahLst/>
            <a:cxnLst/>
            <a:rect l="l" t="t" r="r" b="b"/>
            <a:pathLst>
              <a:path w="3802455" h="4567713">
                <a:moveTo>
                  <a:pt x="0" y="0"/>
                </a:moveTo>
                <a:lnTo>
                  <a:pt x="3802455" y="0"/>
                </a:lnTo>
                <a:lnTo>
                  <a:pt x="3802455" y="4567713"/>
                </a:lnTo>
                <a:lnTo>
                  <a:pt x="0" y="456771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46450" t="-20326" r="-213256" b="-187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28" name="Rounded Rectangle 17">
            <a:extLst>
              <a:ext uri="{FF2B5EF4-FFF2-40B4-BE49-F238E27FC236}">
                <a16:creationId xmlns:a16="http://schemas.microsoft.com/office/drawing/2014/main" id="{872DA3D3-0746-D18A-B374-762A5BBDAEAF}"/>
              </a:ext>
            </a:extLst>
          </p:cNvPr>
          <p:cNvSpPr/>
          <p:nvPr/>
        </p:nvSpPr>
        <p:spPr>
          <a:xfrm>
            <a:off x="3848967" y="2934214"/>
            <a:ext cx="1985075" cy="419100"/>
          </a:xfrm>
          <a:prstGeom prst="roundRect">
            <a:avLst/>
          </a:prstGeom>
          <a:solidFill>
            <a:sysClr val="window" lastClr="FFFFFF"/>
          </a:solidFill>
          <a:ln w="38100" cap="flat" cmpd="sng" algn="ctr">
            <a:solidFill>
              <a:srgbClr val="1F497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754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Một phần năm  </a:t>
            </a:r>
          </a:p>
        </p:txBody>
      </p:sp>
      <p:sp>
        <p:nvSpPr>
          <p:cNvPr id="29" name="Rounded Rectangle 18">
            <a:extLst>
              <a:ext uri="{FF2B5EF4-FFF2-40B4-BE49-F238E27FC236}">
                <a16:creationId xmlns:a16="http://schemas.microsoft.com/office/drawing/2014/main" id="{9B100CBA-DDDD-D4E5-C955-3AE6C1EBE5FB}"/>
              </a:ext>
            </a:extLst>
          </p:cNvPr>
          <p:cNvSpPr/>
          <p:nvPr/>
        </p:nvSpPr>
        <p:spPr>
          <a:xfrm>
            <a:off x="3848967" y="3926830"/>
            <a:ext cx="1985075" cy="419100"/>
          </a:xfrm>
          <a:prstGeom prst="roundRect">
            <a:avLst/>
          </a:prstGeom>
          <a:solidFill>
            <a:sysClr val="window" lastClr="FFFFFF"/>
          </a:solidFill>
          <a:ln w="38100" cap="flat" cmpd="sng" algn="ctr">
            <a:solidFill>
              <a:srgbClr val="1F497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754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Một phần hai  </a:t>
            </a:r>
          </a:p>
        </p:txBody>
      </p:sp>
      <p:sp>
        <p:nvSpPr>
          <p:cNvPr id="30" name="Rounded Rectangle 19">
            <a:extLst>
              <a:ext uri="{FF2B5EF4-FFF2-40B4-BE49-F238E27FC236}">
                <a16:creationId xmlns:a16="http://schemas.microsoft.com/office/drawing/2014/main" id="{C849506B-4DAC-5BD7-D1D8-349012E26C70}"/>
              </a:ext>
            </a:extLst>
          </p:cNvPr>
          <p:cNvSpPr/>
          <p:nvPr/>
        </p:nvSpPr>
        <p:spPr>
          <a:xfrm>
            <a:off x="3838576" y="4918401"/>
            <a:ext cx="1985075" cy="419100"/>
          </a:xfrm>
          <a:prstGeom prst="roundRect">
            <a:avLst/>
          </a:prstGeom>
          <a:solidFill>
            <a:sysClr val="window" lastClr="FFFFFF"/>
          </a:solidFill>
          <a:ln w="38100" cap="flat" cmpd="sng" algn="ctr">
            <a:solidFill>
              <a:srgbClr val="1F497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754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Một phần sáu   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8C9D24D-6DD8-C4FD-1F68-0FAF4712F6CD}"/>
              </a:ext>
            </a:extLst>
          </p:cNvPr>
          <p:cNvGrpSpPr/>
          <p:nvPr/>
        </p:nvGrpSpPr>
        <p:grpSpPr>
          <a:xfrm>
            <a:off x="7202762" y="2303574"/>
            <a:ext cx="472528" cy="1000517"/>
            <a:chOff x="14782800" y="2685264"/>
            <a:chExt cx="945056" cy="2001035"/>
          </a:xfrm>
        </p:grpSpPr>
        <p:sp>
          <p:nvSpPr>
            <p:cNvPr id="32" name="Rounded Rectangle 20">
              <a:extLst>
                <a:ext uri="{FF2B5EF4-FFF2-40B4-BE49-F238E27FC236}">
                  <a16:creationId xmlns:a16="http://schemas.microsoft.com/office/drawing/2014/main" id="{8F3FA1DA-700B-06A2-7D6B-A9EA0818859D}"/>
                </a:ext>
              </a:extLst>
            </p:cNvPr>
            <p:cNvSpPr/>
            <p:nvPr/>
          </p:nvSpPr>
          <p:spPr>
            <a:xfrm>
              <a:off x="14782800" y="2685264"/>
              <a:ext cx="945056" cy="2001035"/>
            </a:xfrm>
            <a:prstGeom prst="roundRect">
              <a:avLst/>
            </a:prstGeom>
            <a:solidFill>
              <a:srgbClr val="F79646">
                <a:lumMod val="20000"/>
                <a:lumOff val="80000"/>
              </a:srgbClr>
            </a:solidFill>
            <a:ln w="38100" cap="flat" cmpd="sng" algn="ctr">
              <a:solidFill>
                <a:srgbClr val="F79646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7544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</a:rPr>
                <a:t>1</a:t>
              </a:r>
            </a:p>
            <a:p>
              <a:pPr marL="0" marR="0" lvl="0" indent="0" algn="ctr" defTabSz="47544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</a:rPr>
                <a:t>2 </a:t>
              </a: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4014D50A-3F54-8ED2-1477-C82BD26A4279}"/>
                </a:ext>
              </a:extLst>
            </p:cNvPr>
            <p:cNvCxnSpPr>
              <a:cxnSpLocks/>
            </p:cNvCxnSpPr>
            <p:nvPr/>
          </p:nvCxnSpPr>
          <p:spPr>
            <a:xfrm>
              <a:off x="14935200" y="3771900"/>
              <a:ext cx="685800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023A5A6-5D16-956E-A37C-68DB7841C4F6}"/>
              </a:ext>
            </a:extLst>
          </p:cNvPr>
          <p:cNvGrpSpPr/>
          <p:nvPr/>
        </p:nvGrpSpPr>
        <p:grpSpPr>
          <a:xfrm>
            <a:off x="7202762" y="3581051"/>
            <a:ext cx="472528" cy="1000517"/>
            <a:chOff x="14782800" y="2685264"/>
            <a:chExt cx="945056" cy="2001035"/>
          </a:xfrm>
        </p:grpSpPr>
        <p:sp>
          <p:nvSpPr>
            <p:cNvPr id="35" name="Rounded Rectangle 27">
              <a:extLst>
                <a:ext uri="{FF2B5EF4-FFF2-40B4-BE49-F238E27FC236}">
                  <a16:creationId xmlns:a16="http://schemas.microsoft.com/office/drawing/2014/main" id="{9BDEC2ED-5490-88AE-50BF-F27B39893269}"/>
                </a:ext>
              </a:extLst>
            </p:cNvPr>
            <p:cNvSpPr/>
            <p:nvPr/>
          </p:nvSpPr>
          <p:spPr>
            <a:xfrm>
              <a:off x="14782800" y="2685264"/>
              <a:ext cx="945056" cy="2001035"/>
            </a:xfrm>
            <a:prstGeom prst="roundRect">
              <a:avLst/>
            </a:prstGeom>
            <a:solidFill>
              <a:srgbClr val="F79646">
                <a:lumMod val="20000"/>
                <a:lumOff val="80000"/>
              </a:srgbClr>
            </a:solidFill>
            <a:ln w="38100" cap="flat" cmpd="sng" algn="ctr">
              <a:solidFill>
                <a:srgbClr val="F79646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7544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</a:rPr>
                <a:t>1</a:t>
              </a:r>
            </a:p>
            <a:p>
              <a:pPr marL="0" marR="0" lvl="0" indent="0" algn="ctr" defTabSz="47544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</a:rPr>
                <a:t>6 </a:t>
              </a:r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070C1196-1583-CDC1-6686-35539D7DDE96}"/>
                </a:ext>
              </a:extLst>
            </p:cNvPr>
            <p:cNvCxnSpPr>
              <a:cxnSpLocks/>
            </p:cNvCxnSpPr>
            <p:nvPr/>
          </p:nvCxnSpPr>
          <p:spPr>
            <a:xfrm>
              <a:off x="14935200" y="3771900"/>
              <a:ext cx="685800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FF3C26D-FDD3-52C2-D1DB-667C31C03D17}"/>
              </a:ext>
            </a:extLst>
          </p:cNvPr>
          <p:cNvGrpSpPr/>
          <p:nvPr/>
        </p:nvGrpSpPr>
        <p:grpSpPr>
          <a:xfrm>
            <a:off x="7202762" y="4856567"/>
            <a:ext cx="472528" cy="1000517"/>
            <a:chOff x="14782800" y="2685264"/>
            <a:chExt cx="945056" cy="2001035"/>
          </a:xfrm>
        </p:grpSpPr>
        <p:sp>
          <p:nvSpPr>
            <p:cNvPr id="38" name="Rounded Rectangle 30">
              <a:extLst>
                <a:ext uri="{FF2B5EF4-FFF2-40B4-BE49-F238E27FC236}">
                  <a16:creationId xmlns:a16="http://schemas.microsoft.com/office/drawing/2014/main" id="{056210EA-F889-029E-A82C-BC084A3BA4ED}"/>
                </a:ext>
              </a:extLst>
            </p:cNvPr>
            <p:cNvSpPr/>
            <p:nvPr/>
          </p:nvSpPr>
          <p:spPr>
            <a:xfrm>
              <a:off x="14782800" y="2685264"/>
              <a:ext cx="945056" cy="2001035"/>
            </a:xfrm>
            <a:prstGeom prst="roundRect">
              <a:avLst/>
            </a:prstGeom>
            <a:solidFill>
              <a:srgbClr val="F79646">
                <a:lumMod val="20000"/>
                <a:lumOff val="80000"/>
              </a:srgbClr>
            </a:solidFill>
            <a:ln w="38100" cap="flat" cmpd="sng" algn="ctr">
              <a:solidFill>
                <a:srgbClr val="F79646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7544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</a:rPr>
                <a:t>1</a:t>
              </a:r>
            </a:p>
            <a:p>
              <a:pPr marL="0" marR="0" lvl="0" indent="0" algn="ctr" defTabSz="47544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</a:rPr>
                <a:t>5 </a:t>
              </a:r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AE24506F-17E0-6005-3F25-D229DF90128D}"/>
                </a:ext>
              </a:extLst>
            </p:cNvPr>
            <p:cNvCxnSpPr>
              <a:cxnSpLocks/>
            </p:cNvCxnSpPr>
            <p:nvPr/>
          </p:nvCxnSpPr>
          <p:spPr>
            <a:xfrm>
              <a:off x="14935200" y="3771900"/>
              <a:ext cx="685800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</p:grp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37A923DC-518D-B832-BCF0-57AF86E15974}"/>
              </a:ext>
            </a:extLst>
          </p:cNvPr>
          <p:cNvCxnSpPr>
            <a:cxnSpLocks/>
          </p:cNvCxnSpPr>
          <p:nvPr/>
        </p:nvCxnSpPr>
        <p:spPr>
          <a:xfrm>
            <a:off x="1811044" y="3143765"/>
            <a:ext cx="2029045" cy="992615"/>
          </a:xfrm>
          <a:prstGeom prst="line">
            <a:avLst/>
          </a:prstGeom>
          <a:noFill/>
          <a:ln w="38100" cap="flat" cmpd="sng" algn="ctr">
            <a:solidFill>
              <a:srgbClr val="C0504D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1264D6C1-DCFE-E342-0AC3-7BD90F4D22EA}"/>
              </a:ext>
            </a:extLst>
          </p:cNvPr>
          <p:cNvCxnSpPr>
            <a:cxnSpLocks/>
            <a:stCxn id="29" idx="3"/>
          </p:cNvCxnSpPr>
          <p:nvPr/>
        </p:nvCxnSpPr>
        <p:spPr>
          <a:xfrm flipV="1">
            <a:off x="5834042" y="2803832"/>
            <a:ext cx="1349669" cy="1332548"/>
          </a:xfrm>
          <a:prstGeom prst="line">
            <a:avLst/>
          </a:prstGeom>
          <a:noFill/>
          <a:ln w="38100" cap="flat" cmpd="sng" algn="ctr">
            <a:solidFill>
              <a:srgbClr val="C0504D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62609046-0D4D-8682-CAF4-7AD09FF72C39}"/>
              </a:ext>
            </a:extLst>
          </p:cNvPr>
          <p:cNvCxnSpPr>
            <a:cxnSpLocks/>
          </p:cNvCxnSpPr>
          <p:nvPr/>
        </p:nvCxnSpPr>
        <p:spPr>
          <a:xfrm>
            <a:off x="1951574" y="4240518"/>
            <a:ext cx="1876611" cy="875547"/>
          </a:xfrm>
          <a:prstGeom prst="line">
            <a:avLst/>
          </a:prstGeom>
          <a:noFill/>
          <a:ln w="38100" cap="flat" cmpd="sng" algn="ctr">
            <a:solidFill>
              <a:srgbClr val="C0504D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D834E0A7-14DD-0DA6-546A-A620F57C01CD}"/>
              </a:ext>
            </a:extLst>
          </p:cNvPr>
          <p:cNvCxnSpPr>
            <a:cxnSpLocks/>
            <a:endCxn id="35" idx="1"/>
          </p:cNvCxnSpPr>
          <p:nvPr/>
        </p:nvCxnSpPr>
        <p:spPr>
          <a:xfrm flipV="1">
            <a:off x="5834042" y="4081310"/>
            <a:ext cx="1368720" cy="973290"/>
          </a:xfrm>
          <a:prstGeom prst="line">
            <a:avLst/>
          </a:prstGeom>
          <a:noFill/>
          <a:ln w="38100" cap="flat" cmpd="sng" algn="ctr">
            <a:solidFill>
              <a:srgbClr val="C0504D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F5CC5FF-98A0-8B12-CF3B-AB602D458910}"/>
              </a:ext>
            </a:extLst>
          </p:cNvPr>
          <p:cNvCxnSpPr>
            <a:cxnSpLocks/>
          </p:cNvCxnSpPr>
          <p:nvPr/>
        </p:nvCxnSpPr>
        <p:spPr>
          <a:xfrm flipV="1">
            <a:off x="2912533" y="3143765"/>
            <a:ext cx="926043" cy="1910835"/>
          </a:xfrm>
          <a:prstGeom prst="line">
            <a:avLst/>
          </a:prstGeom>
          <a:noFill/>
          <a:ln w="38100" cap="flat" cmpd="sng" algn="ctr">
            <a:solidFill>
              <a:srgbClr val="C0504D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DEACD34D-8E42-F8F2-ECF3-54BBA2D4C46A}"/>
              </a:ext>
            </a:extLst>
          </p:cNvPr>
          <p:cNvCxnSpPr>
            <a:cxnSpLocks/>
          </p:cNvCxnSpPr>
          <p:nvPr/>
        </p:nvCxnSpPr>
        <p:spPr>
          <a:xfrm flipH="1" flipV="1">
            <a:off x="5834042" y="3276949"/>
            <a:ext cx="1368720" cy="2090390"/>
          </a:xfrm>
          <a:prstGeom prst="line">
            <a:avLst/>
          </a:prstGeom>
          <a:noFill/>
          <a:ln w="38100" cap="flat" cmpd="sng" algn="ctr">
            <a:solidFill>
              <a:srgbClr val="C0504D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8" grpId="0" animBg="1"/>
      <p:bldP spid="29" grpId="0" animBg="1"/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1EC15C-4F50-D363-C3AD-A6E17BA196A9}"/>
              </a:ext>
            </a:extLst>
          </p:cNvPr>
          <p:cNvSpPr/>
          <p:nvPr/>
        </p:nvSpPr>
        <p:spPr>
          <a:xfrm>
            <a:off x="812800" y="1706880"/>
            <a:ext cx="640080" cy="4572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  <a:latin typeface="UTM Avo" panose="02040603050506020204" pitchFamily="18" charset="0"/>
              </a:rPr>
              <a:t>01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CE4AAE-802D-2A1C-CF78-C08FCD693EF5}"/>
              </a:ext>
            </a:extLst>
          </p:cNvPr>
          <p:cNvSpPr txBox="1"/>
          <p:nvPr/>
        </p:nvSpPr>
        <p:spPr>
          <a:xfrm>
            <a:off x="1534160" y="1589692"/>
            <a:ext cx="8940800" cy="574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vi-VN" sz="24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Thực hiện (theo mẫu):</a:t>
            </a:r>
          </a:p>
        </p:txBody>
      </p:sp>
      <p:sp>
        <p:nvSpPr>
          <p:cNvPr id="17" name="Freeform 8">
            <a:extLst>
              <a:ext uri="{FF2B5EF4-FFF2-40B4-BE49-F238E27FC236}">
                <a16:creationId xmlns:a16="http://schemas.microsoft.com/office/drawing/2014/main" id="{894CEDC5-851C-3A2A-1099-492C1129D8C9}"/>
              </a:ext>
            </a:extLst>
          </p:cNvPr>
          <p:cNvSpPr/>
          <p:nvPr/>
        </p:nvSpPr>
        <p:spPr>
          <a:xfrm>
            <a:off x="682057" y="2271707"/>
            <a:ext cx="7254580" cy="3756231"/>
          </a:xfrm>
          <a:custGeom>
            <a:avLst/>
            <a:gdLst/>
            <a:ahLst/>
            <a:cxnLst/>
            <a:rect l="l" t="t" r="r" b="b"/>
            <a:pathLst>
              <a:path w="7866455" h="4788780">
                <a:moveTo>
                  <a:pt x="0" y="0"/>
                </a:moveTo>
                <a:lnTo>
                  <a:pt x="7866455" y="0"/>
                </a:lnTo>
                <a:lnTo>
                  <a:pt x="7866455" y="4788780"/>
                </a:lnTo>
                <a:lnTo>
                  <a:pt x="0" y="47887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41039" t="-19231" r="-32102" b="-21928"/>
            </a:stretch>
          </a:blipFill>
        </p:spPr>
        <p:txBody>
          <a:bodyPr/>
          <a:lstStyle/>
          <a:p>
            <a:pPr defTabSz="475440">
              <a:buClrTx/>
              <a:buFontTx/>
              <a:buNone/>
            </a:pPr>
            <a:endParaRPr lang="en-VN" sz="600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A889775-6702-0AB1-11C0-AEADBCCC3DA7}"/>
              </a:ext>
            </a:extLst>
          </p:cNvPr>
          <p:cNvSpPr txBox="1"/>
          <p:nvPr/>
        </p:nvSpPr>
        <p:spPr>
          <a:xfrm>
            <a:off x="5185517" y="3789237"/>
            <a:ext cx="2350182" cy="427582"/>
          </a:xfrm>
          <a:prstGeom prst="rect">
            <a:avLst/>
          </a:prstGeom>
          <a:solidFill>
            <a:srgbClr val="F7F5EF"/>
          </a:solidFill>
        </p:spPr>
        <p:txBody>
          <a:bodyPr wrap="square" rtlCol="0">
            <a:spAutoFit/>
          </a:bodyPr>
          <a:lstStyle/>
          <a:p>
            <a:pPr algn="just" defTabSz="475440">
              <a:buClrTx/>
              <a:buFontTx/>
              <a:buNone/>
            </a:pPr>
            <a:r>
              <a:rPr lang="en-VN" sz="2100" kern="1200" dirty="0">
                <a:solidFill>
                  <a:srgbClr val="C00000"/>
                </a:solidFill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Năm phần tám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DBA9A2D-38A5-3245-31B3-AC3441DC08AC}"/>
              </a:ext>
            </a:extLst>
          </p:cNvPr>
          <p:cNvSpPr txBox="1"/>
          <p:nvPr/>
        </p:nvSpPr>
        <p:spPr>
          <a:xfrm>
            <a:off x="5185517" y="5054517"/>
            <a:ext cx="2163586" cy="427582"/>
          </a:xfrm>
          <a:prstGeom prst="rect">
            <a:avLst/>
          </a:prstGeom>
          <a:solidFill>
            <a:srgbClr val="F7F5EF"/>
          </a:solidFill>
        </p:spPr>
        <p:txBody>
          <a:bodyPr wrap="square" rtlCol="0">
            <a:spAutoFit/>
          </a:bodyPr>
          <a:lstStyle/>
          <a:p>
            <a:pPr algn="just" defTabSz="475440">
              <a:buClrTx/>
              <a:buFontTx/>
              <a:buNone/>
            </a:pPr>
            <a:r>
              <a:rPr lang="en-VN" sz="2100" kern="1200" dirty="0">
                <a:solidFill>
                  <a:srgbClr val="C00000"/>
                </a:solidFill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Bốn phần tám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6010873-79F0-CB64-FA1F-995345E136F9}"/>
                  </a:ext>
                </a:extLst>
              </p:cNvPr>
              <p:cNvSpPr txBox="1"/>
              <p:nvPr/>
            </p:nvSpPr>
            <p:spPr>
              <a:xfrm>
                <a:off x="4109625" y="3672831"/>
                <a:ext cx="458626" cy="740352"/>
              </a:xfrm>
              <a:prstGeom prst="rect">
                <a:avLst/>
              </a:prstGeom>
              <a:solidFill>
                <a:srgbClr val="F7F5EF"/>
              </a:solidFill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rgbClr val="C00000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rgbClr val="C00000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C0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6010873-79F0-CB64-FA1F-995345E136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9625" y="3672831"/>
                <a:ext cx="458626" cy="74035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65FE784-3EDD-EFE8-0022-6A9935A73D1B}"/>
                  </a:ext>
                </a:extLst>
              </p:cNvPr>
              <p:cNvSpPr txBox="1"/>
              <p:nvPr/>
            </p:nvSpPr>
            <p:spPr>
              <a:xfrm>
                <a:off x="4118503" y="4900498"/>
                <a:ext cx="458626" cy="740352"/>
              </a:xfrm>
              <a:prstGeom prst="rect">
                <a:avLst/>
              </a:prstGeom>
              <a:solidFill>
                <a:srgbClr val="F7F5EF"/>
              </a:solidFill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rgbClr val="C00000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rgbClr val="C00000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C0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65FE784-3EDD-EFE8-0022-6A9935A73D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8503" y="4900498"/>
                <a:ext cx="458626" cy="74035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5682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4" grpId="0" animBg="1"/>
      <p:bldP spid="25" grpId="0" animBg="1"/>
      <p:bldP spid="27" grpId="0" animBg="1"/>
      <p:bldP spid="2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4097779F-E8BC-486A-B819-0292E604E70F}" vid="{4DC8568B-4BA0-4F21-A01E-F1C82C7A139D}"/>
    </a:ext>
  </a:extLst>
</a:theme>
</file>

<file path=ppt/theme/theme5.xml><?xml version="1.0" encoding="utf-8"?>
<a:theme xmlns:a="http://schemas.openxmlformats.org/drawingml/2006/main" name="3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429</Words>
  <Application>Microsoft Office PowerPoint</Application>
  <PresentationFormat>Widescreen</PresentationFormat>
  <Paragraphs>67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Arial</vt:lpstr>
      <vt:lpstr>Calibri</vt:lpstr>
      <vt:lpstr>UTM Avo</vt:lpstr>
      <vt:lpstr>Aptos</vt:lpstr>
      <vt:lpstr>Cambria Math</vt:lpstr>
      <vt:lpstr>1_Office Theme</vt:lpstr>
      <vt:lpstr>Office Theme</vt:lpstr>
      <vt:lpstr>2_Office Theme</vt:lpstr>
      <vt:lpstr>Theme1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Loan Nguyễn</cp:lastModifiedBy>
  <cp:revision>10</cp:revision>
  <dcterms:created xsi:type="dcterms:W3CDTF">2023-10-24T04:45:10Z</dcterms:created>
  <dcterms:modified xsi:type="dcterms:W3CDTF">2024-12-23T02:54:38Z</dcterms:modified>
</cp:coreProperties>
</file>