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94" r:id="rId5"/>
    <p:sldId id="260" r:id="rId6"/>
    <p:sldId id="261" r:id="rId7"/>
    <p:sldId id="262" r:id="rId8"/>
    <p:sldId id="295" r:id="rId9"/>
    <p:sldId id="296" r:id="rId10"/>
    <p:sldId id="297" r:id="rId11"/>
    <p:sldId id="298" r:id="rId12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9"/>
  </p:normalViewPr>
  <p:slideViewPr>
    <p:cSldViewPr snapToGrid="0">
      <p:cViewPr varScale="1">
        <p:scale>
          <a:sx n="93" d="100"/>
          <a:sy n="93" d="100"/>
        </p:scale>
        <p:origin x="2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4C3B2-FDB8-C343-986E-1B60BD0CE37E}" type="datetimeFigureOut">
              <a:rPr lang="en-VN" smtClean="0"/>
              <a:t>03/02/2025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E5633-A833-8447-BDA9-79C69017707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948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2" name="Google Shape;9812;g1450b2fcb6e_0_1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3" name="Google Shape;9813;g1450b2fcb6e_0_1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" name="Google Shape;9831;g1450b2fcb6e_0_2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2" name="Google Shape;9832;g1450b2fcb6e_0_2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9" name="Google Shape;9869;g1450b2fcb6e_0_4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0" name="Google Shape;9870;g1450b2fcb6e_0_4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9" name="Google Shape;9879;g1450b2fcb6e_0_4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0" name="Google Shape;9880;g1450b2fcb6e_0_4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4" name="Google Shape;9894;g143d23f59b0_1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5" name="Google Shape;9895;g143d23f59b0_1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7" name="Google Shape;9907;g1439b8e704c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8" name="Google Shape;9908;g1439b8e704c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7594-3CB8-66A8-5019-06326FD62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85AE3-7C90-B90B-6E28-5151BFDF2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265CD-6373-BF28-B6BC-C81DA72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1C-4B8F-FC4F-8AB7-ACEB30E78D02}" type="datetimeFigureOut">
              <a:rPr lang="en-VN" smtClean="0"/>
              <a:t>03/02/2025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C56DE-D9F6-E709-0AE4-CB5BD5F1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B3981-8EB1-C5BE-BD6A-0DE9B7B4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6035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F6BD9-9822-7799-2FAB-DD40EB0A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3BB6D-872C-A267-8787-8F48233DD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CFA5C-02C3-B00F-7251-D61C86FD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1C-4B8F-FC4F-8AB7-ACEB30E78D02}" type="datetimeFigureOut">
              <a:rPr lang="en-VN" smtClean="0"/>
              <a:t>03/02/2025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CA0E6-034F-E52F-4722-8DAD71A5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ED42B-AE0A-175E-0967-39B916C1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7167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BA8267-D2D3-0C5B-E13C-9FE310D33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EA662-0F83-0650-A8D6-EDB5C1C67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03480-5312-73B7-39C8-639C6613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1C-4B8F-FC4F-8AB7-ACEB30E78D02}" type="datetimeFigureOut">
              <a:rPr lang="en-VN" smtClean="0"/>
              <a:t>03/02/2025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ACB69-AEA2-1E38-0FB3-048AAAB6E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70810-F3D5-359D-4DBC-E1F6B16C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1824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1"/>
        </a:solidFill>
        <a:effectLst/>
      </p:bgPr>
    </p:bg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5" name="Google Shape;2735;p9"/>
          <p:cNvGrpSpPr/>
          <p:nvPr/>
        </p:nvGrpSpPr>
        <p:grpSpPr>
          <a:xfrm>
            <a:off x="0" y="0"/>
            <a:ext cx="12192167" cy="6857855"/>
            <a:chOff x="0" y="0"/>
            <a:chExt cx="9144125" cy="5143391"/>
          </a:xfrm>
        </p:grpSpPr>
        <p:sp>
          <p:nvSpPr>
            <p:cNvPr id="2736" name="Google Shape;2736;p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" name="Google Shape;2739;p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0" name="Google Shape;3020;p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2" name="Google Shape;3082;p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3" name="Google Shape;3083;p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1" name="Google Shape;3091;p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4" name="Google Shape;3094;p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5" name="Google Shape;3095;p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6" name="Google Shape;3096;p9"/>
          <p:cNvSpPr/>
          <p:nvPr/>
        </p:nvSpPr>
        <p:spPr>
          <a:xfrm flipH="1">
            <a:off x="0" y="0"/>
            <a:ext cx="12192000" cy="68580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97" name="Google Shape;3097;p9"/>
          <p:cNvGrpSpPr/>
          <p:nvPr/>
        </p:nvGrpSpPr>
        <p:grpSpPr>
          <a:xfrm>
            <a:off x="737397" y="713333"/>
            <a:ext cx="10807803" cy="5736000"/>
            <a:chOff x="553048" y="535000"/>
            <a:chExt cx="8105852" cy="4302000"/>
          </a:xfrm>
        </p:grpSpPr>
        <p:sp>
          <p:nvSpPr>
            <p:cNvPr id="3098" name="Google Shape;3098;p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9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9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9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9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9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9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9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9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8" name="Google Shape;3108;p9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9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9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9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9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9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9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9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16" name="Google Shape;3116;p9"/>
          <p:cNvSpPr txBox="1">
            <a:spLocks noGrp="1"/>
          </p:cNvSpPr>
          <p:nvPr>
            <p:ph type="title"/>
          </p:nvPr>
        </p:nvSpPr>
        <p:spPr>
          <a:xfrm>
            <a:off x="2330400" y="2566400"/>
            <a:ext cx="7531200" cy="17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17" name="Google Shape;3117;p9"/>
          <p:cNvSpPr/>
          <p:nvPr/>
        </p:nvSpPr>
        <p:spPr>
          <a:xfrm>
            <a:off x="11238533" y="1389301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9"/>
          <p:cNvSpPr/>
          <p:nvPr/>
        </p:nvSpPr>
        <p:spPr>
          <a:xfrm>
            <a:off x="11238533" y="3494534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9"/>
          <p:cNvSpPr/>
          <p:nvPr/>
        </p:nvSpPr>
        <p:spPr>
          <a:xfrm>
            <a:off x="11238533" y="2415868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9"/>
          <p:cNvSpPr/>
          <p:nvPr/>
        </p:nvSpPr>
        <p:spPr>
          <a:xfrm>
            <a:off x="11238533" y="4605334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9"/>
          <p:cNvSpPr/>
          <p:nvPr/>
        </p:nvSpPr>
        <p:spPr>
          <a:xfrm rot="-900008">
            <a:off x="2424666" y="5538318"/>
            <a:ext cx="781057" cy="831217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22" name="Google Shape;3122;p9"/>
          <p:cNvGrpSpPr/>
          <p:nvPr/>
        </p:nvGrpSpPr>
        <p:grpSpPr>
          <a:xfrm>
            <a:off x="8453933" y="5451375"/>
            <a:ext cx="1407680" cy="1005040"/>
            <a:chOff x="3308425" y="649500"/>
            <a:chExt cx="947975" cy="676825"/>
          </a:xfrm>
        </p:grpSpPr>
        <p:sp>
          <p:nvSpPr>
            <p:cNvPr id="3123" name="Google Shape;3123;p9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9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9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26" name="Google Shape;3126;p9"/>
          <p:cNvSpPr/>
          <p:nvPr/>
        </p:nvSpPr>
        <p:spPr>
          <a:xfrm>
            <a:off x="10300068" y="1127101"/>
            <a:ext cx="194833" cy="182633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9"/>
          <p:cNvSpPr/>
          <p:nvPr/>
        </p:nvSpPr>
        <p:spPr>
          <a:xfrm>
            <a:off x="10616801" y="5304600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9"/>
          <p:cNvSpPr/>
          <p:nvPr/>
        </p:nvSpPr>
        <p:spPr>
          <a:xfrm>
            <a:off x="10105234" y="4323500"/>
            <a:ext cx="194833" cy="182667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29" name="Google Shape;3129;p9"/>
          <p:cNvGrpSpPr/>
          <p:nvPr/>
        </p:nvGrpSpPr>
        <p:grpSpPr>
          <a:xfrm rot="-6299880" flipH="1">
            <a:off x="1875787" y="634993"/>
            <a:ext cx="944065" cy="592355"/>
            <a:chOff x="1445125" y="3867675"/>
            <a:chExt cx="803300" cy="502950"/>
          </a:xfrm>
        </p:grpSpPr>
        <p:sp>
          <p:nvSpPr>
            <p:cNvPr id="3130" name="Google Shape;3130;p9"/>
            <p:cNvSpPr/>
            <p:nvPr/>
          </p:nvSpPr>
          <p:spPr>
            <a:xfrm>
              <a:off x="1445125" y="3867675"/>
              <a:ext cx="535450" cy="502950"/>
            </a:xfrm>
            <a:custGeom>
              <a:avLst/>
              <a:gdLst/>
              <a:ahLst/>
              <a:cxnLst/>
              <a:rect l="l" t="t" r="r" b="b"/>
              <a:pathLst>
                <a:path w="21418" h="20118" extrusionOk="0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9"/>
            <p:cNvSpPr/>
            <p:nvPr/>
          </p:nvSpPr>
          <p:spPr>
            <a:xfrm>
              <a:off x="1903525" y="4088100"/>
              <a:ext cx="344900" cy="185850"/>
            </a:xfrm>
            <a:custGeom>
              <a:avLst/>
              <a:gdLst/>
              <a:ahLst/>
              <a:cxnLst/>
              <a:rect l="l" t="t" r="r" b="b"/>
              <a:pathLst>
                <a:path w="13796" h="7434" extrusionOk="0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9"/>
            <p:cNvSpPr/>
            <p:nvPr/>
          </p:nvSpPr>
          <p:spPr>
            <a:xfrm>
              <a:off x="1462675" y="3884050"/>
              <a:ext cx="125100" cy="332450"/>
            </a:xfrm>
            <a:custGeom>
              <a:avLst/>
              <a:gdLst/>
              <a:ahLst/>
              <a:cxnLst/>
              <a:rect l="l" t="t" r="r" b="b"/>
              <a:pathLst>
                <a:path w="5004" h="13298" extrusionOk="0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33" name="Google Shape;3133;p9"/>
          <p:cNvSpPr/>
          <p:nvPr/>
        </p:nvSpPr>
        <p:spPr>
          <a:xfrm>
            <a:off x="3812734" y="1108367"/>
            <a:ext cx="234700" cy="220067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37497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1"/>
        </a:solidFill>
        <a:effectLst/>
      </p:bgPr>
    </p:bg>
    <p:spTree>
      <p:nvGrpSpPr>
        <p:cNvPr id="1" name="Shape 7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49" name="Google Shape;7849;p23"/>
          <p:cNvGrpSpPr/>
          <p:nvPr/>
        </p:nvGrpSpPr>
        <p:grpSpPr>
          <a:xfrm>
            <a:off x="0" y="0"/>
            <a:ext cx="12192167" cy="6857855"/>
            <a:chOff x="0" y="0"/>
            <a:chExt cx="9144125" cy="5143391"/>
          </a:xfrm>
        </p:grpSpPr>
        <p:sp>
          <p:nvSpPr>
            <p:cNvPr id="7850" name="Google Shape;7850;p23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1" name="Google Shape;7851;p23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2" name="Google Shape;7852;p23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3" name="Google Shape;7853;p23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4" name="Google Shape;7854;p23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5" name="Google Shape;7855;p23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6" name="Google Shape;7856;p23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7" name="Google Shape;7857;p23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8" name="Google Shape;7858;p23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9" name="Google Shape;7859;p23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0" name="Google Shape;7860;p23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1" name="Google Shape;7861;p23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2" name="Google Shape;7862;p23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3" name="Google Shape;7863;p23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4" name="Google Shape;7864;p23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5" name="Google Shape;7865;p23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6" name="Google Shape;7866;p23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7" name="Google Shape;7867;p23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8" name="Google Shape;7868;p23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9" name="Google Shape;7869;p23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0" name="Google Shape;7870;p23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1" name="Google Shape;7871;p23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2" name="Google Shape;7872;p23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3" name="Google Shape;7873;p23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4" name="Google Shape;7874;p23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5" name="Google Shape;7875;p23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6" name="Google Shape;7876;p23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7" name="Google Shape;7877;p23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8" name="Google Shape;7878;p23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9" name="Google Shape;7879;p23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0" name="Google Shape;7880;p23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1" name="Google Shape;7881;p23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2" name="Google Shape;7882;p23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3" name="Google Shape;7883;p23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4" name="Google Shape;7884;p23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5" name="Google Shape;7885;p23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6" name="Google Shape;7886;p23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7" name="Google Shape;7887;p23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8" name="Google Shape;7888;p23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9" name="Google Shape;7889;p23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0" name="Google Shape;7890;p23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1" name="Google Shape;7891;p23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2" name="Google Shape;7892;p23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3" name="Google Shape;7893;p23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4" name="Google Shape;7894;p23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5" name="Google Shape;7895;p23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6" name="Google Shape;7896;p23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7" name="Google Shape;7897;p23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8" name="Google Shape;7898;p23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9" name="Google Shape;7899;p23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0" name="Google Shape;7900;p23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1" name="Google Shape;7901;p23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2" name="Google Shape;7902;p23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3" name="Google Shape;7903;p23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4" name="Google Shape;7904;p23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5" name="Google Shape;7905;p23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6" name="Google Shape;7906;p23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7" name="Google Shape;7907;p23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8" name="Google Shape;7908;p23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9" name="Google Shape;7909;p23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0" name="Google Shape;7910;p23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1" name="Google Shape;7911;p23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2" name="Google Shape;7912;p23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3" name="Google Shape;7913;p23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4" name="Google Shape;7914;p23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5" name="Google Shape;7915;p23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6" name="Google Shape;7916;p23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7" name="Google Shape;7917;p23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8" name="Google Shape;7918;p23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9" name="Google Shape;7919;p23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0" name="Google Shape;7920;p23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1" name="Google Shape;7921;p23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2" name="Google Shape;7922;p23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3" name="Google Shape;7923;p23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4" name="Google Shape;7924;p23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5" name="Google Shape;7925;p23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6" name="Google Shape;7926;p23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7" name="Google Shape;7927;p23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8" name="Google Shape;7928;p23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9" name="Google Shape;7929;p23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0" name="Google Shape;7930;p23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1" name="Google Shape;7931;p23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2" name="Google Shape;7932;p23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3" name="Google Shape;7933;p23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4" name="Google Shape;7934;p23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5" name="Google Shape;7935;p23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6" name="Google Shape;7936;p23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7" name="Google Shape;7937;p23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8" name="Google Shape;7938;p23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9" name="Google Shape;7939;p23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0" name="Google Shape;7940;p23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1" name="Google Shape;7941;p23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2" name="Google Shape;7942;p23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3" name="Google Shape;7943;p23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4" name="Google Shape;7944;p23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5" name="Google Shape;7945;p23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6" name="Google Shape;7946;p23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7" name="Google Shape;7947;p23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8" name="Google Shape;7948;p23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9" name="Google Shape;7949;p23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0" name="Google Shape;7950;p23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1" name="Google Shape;7951;p23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2" name="Google Shape;7952;p23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3" name="Google Shape;7953;p23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4" name="Google Shape;7954;p23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5" name="Google Shape;7955;p23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6" name="Google Shape;7956;p23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7" name="Google Shape;7957;p23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8" name="Google Shape;7958;p23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9" name="Google Shape;7959;p23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0" name="Google Shape;7960;p23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1" name="Google Shape;7961;p23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2" name="Google Shape;7962;p23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3" name="Google Shape;7963;p23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4" name="Google Shape;7964;p23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5" name="Google Shape;7965;p23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6" name="Google Shape;7966;p23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7" name="Google Shape;7967;p23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8" name="Google Shape;7968;p23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9" name="Google Shape;7969;p23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0" name="Google Shape;7970;p23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1" name="Google Shape;7971;p23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2" name="Google Shape;7972;p23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3" name="Google Shape;7973;p23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4" name="Google Shape;7974;p23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5" name="Google Shape;7975;p23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6" name="Google Shape;7976;p23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7" name="Google Shape;7977;p23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8" name="Google Shape;7978;p23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9" name="Google Shape;7979;p23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0" name="Google Shape;7980;p23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1" name="Google Shape;7981;p23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2" name="Google Shape;7982;p23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3" name="Google Shape;7983;p23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4" name="Google Shape;7984;p23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5" name="Google Shape;7985;p23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6" name="Google Shape;7986;p23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7" name="Google Shape;7987;p23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8" name="Google Shape;7988;p23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9" name="Google Shape;7989;p23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0" name="Google Shape;7990;p23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1" name="Google Shape;7991;p23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2" name="Google Shape;7992;p23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3" name="Google Shape;7993;p23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4" name="Google Shape;7994;p23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5" name="Google Shape;7995;p23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6" name="Google Shape;7996;p23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7" name="Google Shape;7997;p23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8" name="Google Shape;7998;p23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9" name="Google Shape;7999;p23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0" name="Google Shape;8000;p23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1" name="Google Shape;8001;p23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2" name="Google Shape;8002;p23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3" name="Google Shape;8003;p23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4" name="Google Shape;8004;p23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5" name="Google Shape;8005;p23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6" name="Google Shape;8006;p23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7" name="Google Shape;8007;p23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8" name="Google Shape;8008;p23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9" name="Google Shape;8009;p23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0" name="Google Shape;8010;p23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1" name="Google Shape;8011;p23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2" name="Google Shape;8012;p23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3" name="Google Shape;8013;p23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4" name="Google Shape;8014;p23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5" name="Google Shape;8015;p23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6" name="Google Shape;8016;p23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7" name="Google Shape;8017;p23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8" name="Google Shape;8018;p23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9" name="Google Shape;8019;p23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0" name="Google Shape;8020;p23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1" name="Google Shape;8021;p23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2" name="Google Shape;8022;p23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3" name="Google Shape;8023;p23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4" name="Google Shape;8024;p23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5" name="Google Shape;8025;p23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6" name="Google Shape;8026;p23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7" name="Google Shape;8027;p23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8" name="Google Shape;8028;p23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9" name="Google Shape;8029;p23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0" name="Google Shape;8030;p23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1" name="Google Shape;8031;p23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2" name="Google Shape;8032;p23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3" name="Google Shape;8033;p23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4" name="Google Shape;8034;p23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5" name="Google Shape;8035;p23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6" name="Google Shape;8036;p23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7" name="Google Shape;8037;p23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8" name="Google Shape;8038;p23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9" name="Google Shape;8039;p23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0" name="Google Shape;8040;p23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1" name="Google Shape;8041;p23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2" name="Google Shape;8042;p23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3" name="Google Shape;8043;p23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4" name="Google Shape;8044;p23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5" name="Google Shape;8045;p23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6" name="Google Shape;8046;p23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7" name="Google Shape;8047;p23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8" name="Google Shape;8048;p23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9" name="Google Shape;8049;p23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0" name="Google Shape;8050;p23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1" name="Google Shape;8051;p23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2" name="Google Shape;8052;p23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3" name="Google Shape;8053;p23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4" name="Google Shape;8054;p23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5" name="Google Shape;8055;p23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6" name="Google Shape;8056;p23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7" name="Google Shape;8057;p23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8" name="Google Shape;8058;p23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9" name="Google Shape;8059;p23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0" name="Google Shape;8060;p23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1" name="Google Shape;8061;p23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2" name="Google Shape;8062;p23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3" name="Google Shape;8063;p23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4" name="Google Shape;8064;p23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5" name="Google Shape;8065;p23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6" name="Google Shape;8066;p23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7" name="Google Shape;8067;p23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8" name="Google Shape;8068;p23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9" name="Google Shape;8069;p23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0" name="Google Shape;8070;p23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1" name="Google Shape;8071;p23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2" name="Google Shape;8072;p23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3" name="Google Shape;8073;p23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4" name="Google Shape;8074;p23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5" name="Google Shape;8075;p23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6" name="Google Shape;8076;p23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7" name="Google Shape;8077;p23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8" name="Google Shape;8078;p23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9" name="Google Shape;8079;p23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0" name="Google Shape;8080;p23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1" name="Google Shape;8081;p23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2" name="Google Shape;8082;p23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3" name="Google Shape;8083;p23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4" name="Google Shape;8084;p23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5" name="Google Shape;8085;p23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6" name="Google Shape;8086;p23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7" name="Google Shape;8087;p23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8" name="Google Shape;8088;p23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9" name="Google Shape;8089;p23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0" name="Google Shape;8090;p23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1" name="Google Shape;8091;p23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2" name="Google Shape;8092;p23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3" name="Google Shape;8093;p23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4" name="Google Shape;8094;p23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5" name="Google Shape;8095;p23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6" name="Google Shape;8096;p23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7" name="Google Shape;8097;p23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8" name="Google Shape;8098;p23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9" name="Google Shape;8099;p23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0" name="Google Shape;8100;p23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1" name="Google Shape;8101;p23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2" name="Google Shape;8102;p23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3" name="Google Shape;8103;p23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4" name="Google Shape;8104;p23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5" name="Google Shape;8105;p23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6" name="Google Shape;8106;p23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7" name="Google Shape;8107;p23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8" name="Google Shape;8108;p23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9" name="Google Shape;8109;p23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0" name="Google Shape;8110;p23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1" name="Google Shape;8111;p23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2" name="Google Shape;8112;p23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3" name="Google Shape;8113;p23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4" name="Google Shape;8114;p23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5" name="Google Shape;8115;p23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6" name="Google Shape;8116;p23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7" name="Google Shape;8117;p23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8" name="Google Shape;8118;p23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9" name="Google Shape;8119;p23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0" name="Google Shape;8120;p23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1" name="Google Shape;8121;p23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2" name="Google Shape;8122;p23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3" name="Google Shape;8123;p23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4" name="Google Shape;8124;p23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5" name="Google Shape;8125;p23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6" name="Google Shape;8126;p23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7" name="Google Shape;8127;p23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8" name="Google Shape;8128;p23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9" name="Google Shape;8129;p23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0" name="Google Shape;8130;p23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1" name="Google Shape;8131;p23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2" name="Google Shape;8132;p23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3" name="Google Shape;8133;p23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4" name="Google Shape;8134;p23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5" name="Google Shape;8135;p23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6" name="Google Shape;8136;p23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7" name="Google Shape;8137;p23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8" name="Google Shape;8138;p23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9" name="Google Shape;8139;p23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0" name="Google Shape;8140;p23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1" name="Google Shape;8141;p23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2" name="Google Shape;8142;p23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3" name="Google Shape;8143;p23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4" name="Google Shape;8144;p23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5" name="Google Shape;8145;p23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6" name="Google Shape;8146;p23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7" name="Google Shape;8147;p23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8" name="Google Shape;8148;p23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9" name="Google Shape;8149;p23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0" name="Google Shape;8150;p23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1" name="Google Shape;8151;p23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2" name="Google Shape;8152;p23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3" name="Google Shape;8153;p23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4" name="Google Shape;8154;p23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5" name="Google Shape;8155;p23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6" name="Google Shape;8156;p23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7" name="Google Shape;8157;p23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8" name="Google Shape;8158;p23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9" name="Google Shape;8159;p23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0" name="Google Shape;8160;p23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1" name="Google Shape;8161;p23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2" name="Google Shape;8162;p23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3" name="Google Shape;8163;p23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4" name="Google Shape;8164;p23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5" name="Google Shape;8165;p23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6" name="Google Shape;8166;p23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7" name="Google Shape;8167;p23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8" name="Google Shape;8168;p23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9" name="Google Shape;8169;p23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0" name="Google Shape;8170;p23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1" name="Google Shape;8171;p23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2" name="Google Shape;8172;p23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3" name="Google Shape;8173;p23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4" name="Google Shape;8174;p23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5" name="Google Shape;8175;p23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6" name="Google Shape;8176;p23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7" name="Google Shape;8177;p23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8" name="Google Shape;8178;p23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9" name="Google Shape;8179;p23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0" name="Google Shape;8180;p23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1" name="Google Shape;8181;p23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2" name="Google Shape;8182;p23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3" name="Google Shape;8183;p23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4" name="Google Shape;8184;p23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5" name="Google Shape;8185;p23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6" name="Google Shape;8186;p23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7" name="Google Shape;8187;p23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8" name="Google Shape;8188;p23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9" name="Google Shape;8189;p23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0" name="Google Shape;8190;p23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1" name="Google Shape;8191;p23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2" name="Google Shape;8192;p23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3" name="Google Shape;8193;p23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4" name="Google Shape;8194;p23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5" name="Google Shape;8195;p23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6" name="Google Shape;8196;p23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7" name="Google Shape;8197;p23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8" name="Google Shape;8198;p23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9" name="Google Shape;8199;p23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0" name="Google Shape;8200;p23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1" name="Google Shape;8201;p23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2" name="Google Shape;8202;p23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3" name="Google Shape;8203;p23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4" name="Google Shape;8204;p23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5" name="Google Shape;8205;p23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6" name="Google Shape;8206;p23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7" name="Google Shape;8207;p23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8" name="Google Shape;8208;p23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9" name="Google Shape;8209;p23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10" name="Google Shape;8210;p23"/>
          <p:cNvSpPr/>
          <p:nvPr/>
        </p:nvSpPr>
        <p:spPr>
          <a:xfrm flipH="1">
            <a:off x="0" y="0"/>
            <a:ext cx="12192000" cy="68580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11" name="Google Shape;8211;p23"/>
          <p:cNvGrpSpPr/>
          <p:nvPr/>
        </p:nvGrpSpPr>
        <p:grpSpPr>
          <a:xfrm>
            <a:off x="737397" y="713333"/>
            <a:ext cx="10807803" cy="5736000"/>
            <a:chOff x="553048" y="535000"/>
            <a:chExt cx="8105852" cy="4302000"/>
          </a:xfrm>
        </p:grpSpPr>
        <p:sp>
          <p:nvSpPr>
            <p:cNvPr id="8212" name="Google Shape;8212;p23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3" name="Google Shape;8213;p23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4" name="Google Shape;8214;p23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5" name="Google Shape;8215;p23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6" name="Google Shape;8216;p23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7" name="Google Shape;8217;p23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8" name="Google Shape;8218;p23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9" name="Google Shape;8219;p23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0" name="Google Shape;8220;p23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1" name="Google Shape;8221;p23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2" name="Google Shape;8222;p23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3" name="Google Shape;8223;p23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4" name="Google Shape;8224;p23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5" name="Google Shape;8225;p23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6" name="Google Shape;8226;p23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7" name="Google Shape;8227;p23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8" name="Google Shape;8228;p23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9" name="Google Shape;8229;p23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30" name="Google Shape;8230;p23"/>
          <p:cNvSpPr/>
          <p:nvPr/>
        </p:nvSpPr>
        <p:spPr>
          <a:xfrm>
            <a:off x="11238533" y="1389301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1" name="Google Shape;8231;p23"/>
          <p:cNvSpPr/>
          <p:nvPr/>
        </p:nvSpPr>
        <p:spPr>
          <a:xfrm>
            <a:off x="11238533" y="3494534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2" name="Google Shape;8232;p23"/>
          <p:cNvSpPr/>
          <p:nvPr/>
        </p:nvSpPr>
        <p:spPr>
          <a:xfrm>
            <a:off x="11238533" y="2415868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3" name="Google Shape;8233;p23"/>
          <p:cNvSpPr/>
          <p:nvPr/>
        </p:nvSpPr>
        <p:spPr>
          <a:xfrm>
            <a:off x="11238533" y="4605334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4" name="Google Shape;8234;p23"/>
          <p:cNvSpPr txBox="1">
            <a:spLocks noGrp="1"/>
          </p:cNvSpPr>
          <p:nvPr>
            <p:ph type="title"/>
          </p:nvPr>
        </p:nvSpPr>
        <p:spPr>
          <a:xfrm>
            <a:off x="1694200" y="839167"/>
            <a:ext cx="9360000" cy="160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151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"/>
          <p:cNvGrpSpPr/>
          <p:nvPr/>
        </p:nvGrpSpPr>
        <p:grpSpPr>
          <a:xfrm>
            <a:off x="0" y="0"/>
            <a:ext cx="12192167" cy="6857855"/>
            <a:chOff x="0" y="0"/>
            <a:chExt cx="9144125" cy="5143391"/>
          </a:xfrm>
        </p:grpSpPr>
        <p:sp>
          <p:nvSpPr>
            <p:cNvPr id="406" name="Google Shape;406;p3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6" name="Google Shape;766;p3"/>
          <p:cNvSpPr/>
          <p:nvPr/>
        </p:nvSpPr>
        <p:spPr>
          <a:xfrm flipH="1">
            <a:off x="0" y="0"/>
            <a:ext cx="12192000" cy="68580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7" name="Google Shape;767;p3"/>
          <p:cNvGrpSpPr/>
          <p:nvPr/>
        </p:nvGrpSpPr>
        <p:grpSpPr>
          <a:xfrm>
            <a:off x="737397" y="713333"/>
            <a:ext cx="10807803" cy="5736000"/>
            <a:chOff x="553048" y="535000"/>
            <a:chExt cx="8105852" cy="4302000"/>
          </a:xfrm>
        </p:grpSpPr>
        <p:sp>
          <p:nvSpPr>
            <p:cNvPr id="768" name="Google Shape;768;p3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6" name="Google Shape;786;p3"/>
          <p:cNvSpPr txBox="1">
            <a:spLocks noGrp="1"/>
          </p:cNvSpPr>
          <p:nvPr>
            <p:ph type="title"/>
          </p:nvPr>
        </p:nvSpPr>
        <p:spPr>
          <a:xfrm>
            <a:off x="4155800" y="2507533"/>
            <a:ext cx="6055200" cy="18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87" name="Google Shape;787;p3"/>
          <p:cNvSpPr txBox="1">
            <a:spLocks noGrp="1"/>
          </p:cNvSpPr>
          <p:nvPr>
            <p:ph type="title" idx="2" hasCustomPrompt="1"/>
          </p:nvPr>
        </p:nvSpPr>
        <p:spPr>
          <a:xfrm>
            <a:off x="2414600" y="2867800"/>
            <a:ext cx="153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8" name="Google Shape;788;p3"/>
          <p:cNvSpPr/>
          <p:nvPr/>
        </p:nvSpPr>
        <p:spPr>
          <a:xfrm>
            <a:off x="11238533" y="1389301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9" name="Google Shape;789;p3"/>
          <p:cNvSpPr/>
          <p:nvPr/>
        </p:nvSpPr>
        <p:spPr>
          <a:xfrm>
            <a:off x="11238533" y="3494534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0" name="Google Shape;790;p3"/>
          <p:cNvSpPr/>
          <p:nvPr/>
        </p:nvSpPr>
        <p:spPr>
          <a:xfrm>
            <a:off x="11238533" y="2415868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1" name="Google Shape;791;p3"/>
          <p:cNvSpPr/>
          <p:nvPr/>
        </p:nvSpPr>
        <p:spPr>
          <a:xfrm>
            <a:off x="11238533" y="4605334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2" name="Google Shape;792;p3"/>
          <p:cNvSpPr/>
          <p:nvPr/>
        </p:nvSpPr>
        <p:spPr>
          <a:xfrm rot="-900008">
            <a:off x="2287033" y="5538318"/>
            <a:ext cx="781057" cy="831217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3" name="Google Shape;793;p3"/>
          <p:cNvSpPr/>
          <p:nvPr/>
        </p:nvSpPr>
        <p:spPr>
          <a:xfrm>
            <a:off x="7450933" y="1419168"/>
            <a:ext cx="517867" cy="549233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4" name="Google Shape;794;p3"/>
          <p:cNvSpPr/>
          <p:nvPr/>
        </p:nvSpPr>
        <p:spPr>
          <a:xfrm>
            <a:off x="10632067" y="1049267"/>
            <a:ext cx="234700" cy="220067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5" name="Google Shape;795;p3"/>
          <p:cNvSpPr/>
          <p:nvPr/>
        </p:nvSpPr>
        <p:spPr>
          <a:xfrm>
            <a:off x="2192767" y="4895100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6" name="Google Shape;796;p3"/>
          <p:cNvSpPr/>
          <p:nvPr/>
        </p:nvSpPr>
        <p:spPr>
          <a:xfrm>
            <a:off x="3794401" y="5451400"/>
            <a:ext cx="234700" cy="220067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7" name="Google Shape;797;p3"/>
          <p:cNvGrpSpPr/>
          <p:nvPr/>
        </p:nvGrpSpPr>
        <p:grpSpPr>
          <a:xfrm>
            <a:off x="8393117" y="5410708"/>
            <a:ext cx="1407680" cy="1005040"/>
            <a:chOff x="3308425" y="649500"/>
            <a:chExt cx="947975" cy="676825"/>
          </a:xfrm>
        </p:grpSpPr>
        <p:sp>
          <p:nvSpPr>
            <p:cNvPr id="798" name="Google Shape;798;p3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1" name="Google Shape;801;p3"/>
          <p:cNvGrpSpPr/>
          <p:nvPr/>
        </p:nvGrpSpPr>
        <p:grpSpPr>
          <a:xfrm rot="-6299880" flipH="1">
            <a:off x="2350788" y="634993"/>
            <a:ext cx="944065" cy="592355"/>
            <a:chOff x="1445125" y="3867675"/>
            <a:chExt cx="803300" cy="502950"/>
          </a:xfrm>
        </p:grpSpPr>
        <p:sp>
          <p:nvSpPr>
            <p:cNvPr id="802" name="Google Shape;802;p3"/>
            <p:cNvSpPr/>
            <p:nvPr/>
          </p:nvSpPr>
          <p:spPr>
            <a:xfrm>
              <a:off x="1445125" y="3867675"/>
              <a:ext cx="535450" cy="502950"/>
            </a:xfrm>
            <a:custGeom>
              <a:avLst/>
              <a:gdLst/>
              <a:ahLst/>
              <a:cxnLst/>
              <a:rect l="l" t="t" r="r" b="b"/>
              <a:pathLst>
                <a:path w="21418" h="20118" extrusionOk="0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1903525" y="4088100"/>
              <a:ext cx="344900" cy="185850"/>
            </a:xfrm>
            <a:custGeom>
              <a:avLst/>
              <a:gdLst/>
              <a:ahLst/>
              <a:cxnLst/>
              <a:rect l="l" t="t" r="r" b="b"/>
              <a:pathLst>
                <a:path w="13796" h="7434" extrusionOk="0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1462675" y="3884050"/>
              <a:ext cx="125100" cy="332450"/>
            </a:xfrm>
            <a:custGeom>
              <a:avLst/>
              <a:gdLst/>
              <a:ahLst/>
              <a:cxnLst/>
              <a:rect l="l" t="t" r="r" b="b"/>
              <a:pathLst>
                <a:path w="5004" h="13298" extrusionOk="0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5" name="Google Shape;805;p3"/>
          <p:cNvSpPr/>
          <p:nvPr/>
        </p:nvSpPr>
        <p:spPr>
          <a:xfrm>
            <a:off x="2609701" y="1829900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6" name="Google Shape;806;p3"/>
          <p:cNvSpPr/>
          <p:nvPr/>
        </p:nvSpPr>
        <p:spPr>
          <a:xfrm>
            <a:off x="4287734" y="1108367"/>
            <a:ext cx="234700" cy="220067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7" name="Google Shape;807;p3"/>
          <p:cNvSpPr/>
          <p:nvPr/>
        </p:nvSpPr>
        <p:spPr>
          <a:xfrm>
            <a:off x="10434701" y="5488033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1994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6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3" name="Google Shape;6293;p19"/>
          <p:cNvGrpSpPr/>
          <p:nvPr/>
        </p:nvGrpSpPr>
        <p:grpSpPr>
          <a:xfrm>
            <a:off x="0" y="0"/>
            <a:ext cx="12192167" cy="6857855"/>
            <a:chOff x="0" y="0"/>
            <a:chExt cx="9144125" cy="5143391"/>
          </a:xfrm>
        </p:grpSpPr>
        <p:sp>
          <p:nvSpPr>
            <p:cNvPr id="6294" name="Google Shape;6294;p1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5" name="Google Shape;6295;p1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6" name="Google Shape;6296;p1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7" name="Google Shape;6297;p1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8" name="Google Shape;6298;p1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9" name="Google Shape;6299;p1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0" name="Google Shape;6300;p1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1" name="Google Shape;6301;p1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2" name="Google Shape;6302;p1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3" name="Google Shape;6303;p1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4" name="Google Shape;6304;p1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5" name="Google Shape;6305;p1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6" name="Google Shape;6306;p1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7" name="Google Shape;6307;p1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8" name="Google Shape;6308;p1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9" name="Google Shape;6309;p1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0" name="Google Shape;6310;p1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1" name="Google Shape;6311;p1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2" name="Google Shape;6312;p1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3" name="Google Shape;6313;p1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4" name="Google Shape;6314;p1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5" name="Google Shape;6315;p1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6" name="Google Shape;6316;p1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7" name="Google Shape;6317;p1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8" name="Google Shape;6318;p1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9" name="Google Shape;6319;p1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0" name="Google Shape;6320;p1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1" name="Google Shape;6321;p1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2" name="Google Shape;6322;p1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3" name="Google Shape;6323;p1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4" name="Google Shape;6324;p1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5" name="Google Shape;6325;p1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6" name="Google Shape;6326;p1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7" name="Google Shape;6327;p1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8" name="Google Shape;6328;p1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9" name="Google Shape;6329;p1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0" name="Google Shape;6330;p1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1" name="Google Shape;6331;p1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2" name="Google Shape;6332;p1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3" name="Google Shape;6333;p1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4" name="Google Shape;6334;p1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5" name="Google Shape;6335;p1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6" name="Google Shape;6336;p1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7" name="Google Shape;6337;p1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8" name="Google Shape;6338;p1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9" name="Google Shape;6339;p1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0" name="Google Shape;6340;p1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1" name="Google Shape;6341;p1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2" name="Google Shape;6342;p1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3" name="Google Shape;6343;p1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4" name="Google Shape;6344;p1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5" name="Google Shape;6345;p1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6" name="Google Shape;6346;p1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7" name="Google Shape;6347;p1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8" name="Google Shape;6348;p1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9" name="Google Shape;6349;p1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0" name="Google Shape;6350;p1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1" name="Google Shape;6351;p1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2" name="Google Shape;6352;p1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3" name="Google Shape;6353;p1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4" name="Google Shape;6354;p1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5" name="Google Shape;6355;p1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6" name="Google Shape;6356;p1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7" name="Google Shape;6357;p1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8" name="Google Shape;6358;p1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9" name="Google Shape;6359;p1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0" name="Google Shape;6360;p1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1" name="Google Shape;6361;p1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2" name="Google Shape;6362;p1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3" name="Google Shape;6363;p1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4" name="Google Shape;6364;p1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5" name="Google Shape;6365;p1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6" name="Google Shape;6366;p1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7" name="Google Shape;6367;p1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8" name="Google Shape;6368;p1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9" name="Google Shape;6369;p1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0" name="Google Shape;6370;p1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1" name="Google Shape;6371;p1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2" name="Google Shape;6372;p1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3" name="Google Shape;6373;p1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4" name="Google Shape;6374;p1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5" name="Google Shape;6375;p1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6" name="Google Shape;6376;p1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7" name="Google Shape;6377;p1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8" name="Google Shape;6378;p1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9" name="Google Shape;6379;p1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0" name="Google Shape;6380;p1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1" name="Google Shape;6381;p1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2" name="Google Shape;6382;p1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3" name="Google Shape;6383;p1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4" name="Google Shape;6384;p1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5" name="Google Shape;6385;p1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6" name="Google Shape;6386;p1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7" name="Google Shape;6387;p1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8" name="Google Shape;6388;p1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9" name="Google Shape;6389;p1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0" name="Google Shape;6390;p1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1" name="Google Shape;6391;p1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2" name="Google Shape;6392;p1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3" name="Google Shape;6393;p1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4" name="Google Shape;6394;p1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5" name="Google Shape;6395;p1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6" name="Google Shape;6396;p1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7" name="Google Shape;6397;p1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8" name="Google Shape;6398;p1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9" name="Google Shape;6399;p1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0" name="Google Shape;6400;p1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1" name="Google Shape;6401;p1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2" name="Google Shape;6402;p1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3" name="Google Shape;6403;p1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4" name="Google Shape;6404;p1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5" name="Google Shape;6405;p1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6" name="Google Shape;6406;p1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7" name="Google Shape;6407;p1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8" name="Google Shape;6408;p1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9" name="Google Shape;6409;p1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0" name="Google Shape;6410;p1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1" name="Google Shape;6411;p1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2" name="Google Shape;6412;p1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3" name="Google Shape;6413;p1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4" name="Google Shape;6414;p1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5" name="Google Shape;6415;p1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6" name="Google Shape;6416;p1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7" name="Google Shape;6417;p1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8" name="Google Shape;6418;p1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9" name="Google Shape;6419;p1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0" name="Google Shape;6420;p1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1" name="Google Shape;6421;p1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2" name="Google Shape;6422;p1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3" name="Google Shape;6423;p1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4" name="Google Shape;6424;p1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5" name="Google Shape;6425;p1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6" name="Google Shape;6426;p1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7" name="Google Shape;6427;p1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8" name="Google Shape;6428;p1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9" name="Google Shape;6429;p1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0" name="Google Shape;6430;p1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1" name="Google Shape;6431;p1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2" name="Google Shape;6432;p1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3" name="Google Shape;6433;p1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4" name="Google Shape;6434;p1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5" name="Google Shape;6435;p1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6" name="Google Shape;6436;p1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7" name="Google Shape;6437;p1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8" name="Google Shape;6438;p1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9" name="Google Shape;6439;p1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0" name="Google Shape;6440;p1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1" name="Google Shape;6441;p1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2" name="Google Shape;6442;p1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3" name="Google Shape;6443;p1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4" name="Google Shape;6444;p1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5" name="Google Shape;6445;p1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6" name="Google Shape;6446;p1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7" name="Google Shape;6447;p1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8" name="Google Shape;6448;p1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9" name="Google Shape;6449;p1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0" name="Google Shape;6450;p1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1" name="Google Shape;6451;p1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2" name="Google Shape;6452;p1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3" name="Google Shape;6453;p1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4" name="Google Shape;6454;p1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5" name="Google Shape;6455;p1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6" name="Google Shape;6456;p1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7" name="Google Shape;6457;p1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8" name="Google Shape;6458;p1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9" name="Google Shape;6459;p1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0" name="Google Shape;6460;p1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1" name="Google Shape;6461;p1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2" name="Google Shape;6462;p1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3" name="Google Shape;6463;p1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4" name="Google Shape;6464;p1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5" name="Google Shape;6465;p1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6" name="Google Shape;6466;p1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7" name="Google Shape;6467;p1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8" name="Google Shape;6468;p1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9" name="Google Shape;6469;p1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0" name="Google Shape;6470;p1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1" name="Google Shape;6471;p1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2" name="Google Shape;6472;p1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3" name="Google Shape;6473;p1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4" name="Google Shape;6474;p1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5" name="Google Shape;6475;p1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6" name="Google Shape;6476;p1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7" name="Google Shape;6477;p1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8" name="Google Shape;6478;p1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9" name="Google Shape;6479;p1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0" name="Google Shape;6480;p1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1" name="Google Shape;6481;p1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2" name="Google Shape;6482;p1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3" name="Google Shape;6483;p1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4" name="Google Shape;6484;p1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5" name="Google Shape;6485;p1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6" name="Google Shape;6486;p1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7" name="Google Shape;6487;p1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8" name="Google Shape;6488;p1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9" name="Google Shape;6489;p1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0" name="Google Shape;6490;p1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1" name="Google Shape;6491;p1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2" name="Google Shape;6492;p1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3" name="Google Shape;6493;p1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4" name="Google Shape;6494;p1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5" name="Google Shape;6495;p1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6" name="Google Shape;6496;p1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7" name="Google Shape;6497;p1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8" name="Google Shape;6498;p1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9" name="Google Shape;6499;p1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0" name="Google Shape;6500;p1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1" name="Google Shape;6501;p1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2" name="Google Shape;6502;p1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3" name="Google Shape;6503;p1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4" name="Google Shape;6504;p1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5" name="Google Shape;6505;p1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6" name="Google Shape;6506;p1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7" name="Google Shape;6507;p1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8" name="Google Shape;6508;p1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9" name="Google Shape;6509;p1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0" name="Google Shape;6510;p1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1" name="Google Shape;6511;p1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2" name="Google Shape;6512;p1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3" name="Google Shape;6513;p1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4" name="Google Shape;6514;p1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5" name="Google Shape;6515;p1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6" name="Google Shape;6516;p1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7" name="Google Shape;6517;p1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8" name="Google Shape;6518;p1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9" name="Google Shape;6519;p1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0" name="Google Shape;6520;p1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1" name="Google Shape;6521;p1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2" name="Google Shape;6522;p1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3" name="Google Shape;6523;p1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4" name="Google Shape;6524;p1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5" name="Google Shape;6525;p1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6" name="Google Shape;6526;p1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7" name="Google Shape;6527;p1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8" name="Google Shape;6528;p1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9" name="Google Shape;6529;p1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0" name="Google Shape;6530;p1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1" name="Google Shape;6531;p1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2" name="Google Shape;6532;p1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3" name="Google Shape;6533;p1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4" name="Google Shape;6534;p1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5" name="Google Shape;6535;p1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6" name="Google Shape;6536;p1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7" name="Google Shape;6537;p1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8" name="Google Shape;6538;p1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9" name="Google Shape;6539;p1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0" name="Google Shape;6540;p1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1" name="Google Shape;6541;p1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2" name="Google Shape;6542;p1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3" name="Google Shape;6543;p1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4" name="Google Shape;6544;p1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5" name="Google Shape;6545;p1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6" name="Google Shape;6546;p1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7" name="Google Shape;6547;p1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8" name="Google Shape;6548;p1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9" name="Google Shape;6549;p1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0" name="Google Shape;6550;p1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1" name="Google Shape;6551;p1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2" name="Google Shape;6552;p1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3" name="Google Shape;6553;p1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4" name="Google Shape;6554;p1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5" name="Google Shape;6555;p1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6" name="Google Shape;6556;p1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7" name="Google Shape;6557;p1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8" name="Google Shape;6558;p1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9" name="Google Shape;6559;p1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0" name="Google Shape;6560;p1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1" name="Google Shape;6561;p1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2" name="Google Shape;6562;p1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3" name="Google Shape;6563;p1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4" name="Google Shape;6564;p1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5" name="Google Shape;6565;p1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6" name="Google Shape;6566;p1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7" name="Google Shape;6567;p1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8" name="Google Shape;6568;p1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9" name="Google Shape;6569;p1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0" name="Google Shape;6570;p1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1" name="Google Shape;6571;p1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2" name="Google Shape;6572;p1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3" name="Google Shape;6573;p1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4" name="Google Shape;6574;p1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5" name="Google Shape;6575;p1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6" name="Google Shape;6576;p1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7" name="Google Shape;6577;p1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8" name="Google Shape;6578;p1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9" name="Google Shape;6579;p1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0" name="Google Shape;6580;p1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1" name="Google Shape;6581;p1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2" name="Google Shape;6582;p1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3" name="Google Shape;6583;p1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4" name="Google Shape;6584;p1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5" name="Google Shape;6585;p1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6" name="Google Shape;6586;p1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7" name="Google Shape;6587;p1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8" name="Google Shape;6588;p1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9" name="Google Shape;6589;p1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0" name="Google Shape;6590;p1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1" name="Google Shape;6591;p1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2" name="Google Shape;6592;p1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3" name="Google Shape;6593;p1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4" name="Google Shape;6594;p1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5" name="Google Shape;6595;p1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6" name="Google Shape;6596;p1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7" name="Google Shape;6597;p1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8" name="Google Shape;6598;p1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9" name="Google Shape;6599;p1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0" name="Google Shape;6600;p1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1" name="Google Shape;6601;p1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2" name="Google Shape;6602;p1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3" name="Google Shape;6603;p1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4" name="Google Shape;6604;p1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5" name="Google Shape;6605;p1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6" name="Google Shape;6606;p1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7" name="Google Shape;6607;p1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8" name="Google Shape;6608;p1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9" name="Google Shape;6609;p1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0" name="Google Shape;6610;p1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1" name="Google Shape;6611;p1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2" name="Google Shape;6612;p1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3" name="Google Shape;6613;p1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4" name="Google Shape;6614;p1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5" name="Google Shape;6615;p1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6" name="Google Shape;6616;p1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7" name="Google Shape;6617;p1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8" name="Google Shape;6618;p1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9" name="Google Shape;6619;p1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0" name="Google Shape;6620;p1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1" name="Google Shape;6621;p1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2" name="Google Shape;6622;p1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3" name="Google Shape;6623;p1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4" name="Google Shape;6624;p1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5" name="Google Shape;6625;p1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6" name="Google Shape;6626;p1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7" name="Google Shape;6627;p1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8" name="Google Shape;6628;p1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9" name="Google Shape;6629;p1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0" name="Google Shape;6630;p1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1" name="Google Shape;6631;p1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2" name="Google Shape;6632;p1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3" name="Google Shape;6633;p1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4" name="Google Shape;6634;p1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5" name="Google Shape;6635;p1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6" name="Google Shape;6636;p1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7" name="Google Shape;6637;p1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8" name="Google Shape;6638;p1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9" name="Google Shape;6639;p1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0" name="Google Shape;6640;p1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1" name="Google Shape;6641;p1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2" name="Google Shape;6642;p1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3" name="Google Shape;6643;p1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4" name="Google Shape;6644;p1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5" name="Google Shape;6645;p1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6" name="Google Shape;6646;p1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7" name="Google Shape;6647;p1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8" name="Google Shape;6648;p1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9" name="Google Shape;6649;p1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0" name="Google Shape;6650;p1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1" name="Google Shape;6651;p1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2" name="Google Shape;6652;p1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3" name="Google Shape;6653;p1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54" name="Google Shape;6654;p19"/>
          <p:cNvSpPr/>
          <p:nvPr/>
        </p:nvSpPr>
        <p:spPr>
          <a:xfrm flipH="1">
            <a:off x="0" y="0"/>
            <a:ext cx="12192000" cy="68580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55" name="Google Shape;6655;p19"/>
          <p:cNvGrpSpPr/>
          <p:nvPr/>
        </p:nvGrpSpPr>
        <p:grpSpPr>
          <a:xfrm>
            <a:off x="737397" y="713333"/>
            <a:ext cx="10807803" cy="5736000"/>
            <a:chOff x="553048" y="535000"/>
            <a:chExt cx="8105852" cy="4302000"/>
          </a:xfrm>
        </p:grpSpPr>
        <p:sp>
          <p:nvSpPr>
            <p:cNvPr id="6656" name="Google Shape;6656;p1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7" name="Google Shape;6657;p1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8" name="Google Shape;6658;p19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9" name="Google Shape;6659;p19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0" name="Google Shape;6660;p19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1" name="Google Shape;6661;p19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2" name="Google Shape;6662;p19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3" name="Google Shape;6663;p19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4" name="Google Shape;6664;p19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5" name="Google Shape;6665;p19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6" name="Google Shape;6666;p19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7" name="Google Shape;6667;p19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8" name="Google Shape;6668;p19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9" name="Google Shape;6669;p19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0" name="Google Shape;6670;p19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1" name="Google Shape;6671;p19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2" name="Google Shape;6672;p19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3" name="Google Shape;6673;p19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74" name="Google Shape;6674;p19"/>
          <p:cNvSpPr txBox="1">
            <a:spLocks noGrp="1"/>
          </p:cNvSpPr>
          <p:nvPr>
            <p:ph type="title"/>
          </p:nvPr>
        </p:nvSpPr>
        <p:spPr>
          <a:xfrm>
            <a:off x="1694200" y="839167"/>
            <a:ext cx="936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6675" name="Google Shape;6675;p19"/>
          <p:cNvSpPr txBox="1">
            <a:spLocks noGrp="1"/>
          </p:cNvSpPr>
          <p:nvPr>
            <p:ph type="subTitle" idx="1"/>
          </p:nvPr>
        </p:nvSpPr>
        <p:spPr>
          <a:xfrm>
            <a:off x="1694200" y="1602767"/>
            <a:ext cx="93600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6676" name="Google Shape;6676;p19"/>
          <p:cNvSpPr txBox="1">
            <a:spLocks noGrp="1"/>
          </p:cNvSpPr>
          <p:nvPr>
            <p:ph type="subTitle" idx="2"/>
          </p:nvPr>
        </p:nvSpPr>
        <p:spPr>
          <a:xfrm>
            <a:off x="1694200" y="2019167"/>
            <a:ext cx="9360000" cy="3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7" name="Google Shape;6677;p19"/>
          <p:cNvSpPr/>
          <p:nvPr/>
        </p:nvSpPr>
        <p:spPr>
          <a:xfrm>
            <a:off x="11238533" y="1389301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8" name="Google Shape;6678;p19"/>
          <p:cNvSpPr/>
          <p:nvPr/>
        </p:nvSpPr>
        <p:spPr>
          <a:xfrm>
            <a:off x="11238533" y="3494534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9" name="Google Shape;6679;p19"/>
          <p:cNvSpPr/>
          <p:nvPr/>
        </p:nvSpPr>
        <p:spPr>
          <a:xfrm>
            <a:off x="11238533" y="2415868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0" name="Google Shape;6680;p19"/>
          <p:cNvSpPr/>
          <p:nvPr/>
        </p:nvSpPr>
        <p:spPr>
          <a:xfrm>
            <a:off x="11238533" y="4605334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8628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lt1"/>
        </a:solidFill>
        <a:effectLst/>
      </p:bgPr>
    </p:bg>
    <p:spTree>
      <p:nvGrpSpPr>
        <p:cNvPr id="1" name="Shape 3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3" name="Google Shape;3903;p13"/>
          <p:cNvGrpSpPr/>
          <p:nvPr/>
        </p:nvGrpSpPr>
        <p:grpSpPr>
          <a:xfrm>
            <a:off x="0" y="0"/>
            <a:ext cx="12192167" cy="6857855"/>
            <a:chOff x="0" y="0"/>
            <a:chExt cx="9144125" cy="5143391"/>
          </a:xfrm>
        </p:grpSpPr>
        <p:sp>
          <p:nvSpPr>
            <p:cNvPr id="3904" name="Google Shape;3904;p13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13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13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13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13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13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13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13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13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13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13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13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13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13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13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13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0" name="Google Shape;3920;p13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1" name="Google Shape;3921;p13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13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13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13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13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13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13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13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13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13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13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13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13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13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13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13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13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13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13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13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13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13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13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13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5" name="Google Shape;3945;p13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" name="Google Shape;3946;p13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13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13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13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13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13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13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" name="Google Shape;3953;p13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" name="Google Shape;3954;p13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13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13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13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13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13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13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13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13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13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13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13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13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13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13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13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13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13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13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13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13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" name="Google Shape;3975;p13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" name="Google Shape;3976;p13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13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13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13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13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13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13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13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13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13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13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13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13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13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0" name="Google Shape;3990;p13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1" name="Google Shape;3991;p13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13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13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13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13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13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13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13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13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13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13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13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13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13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13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13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13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13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13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13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13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13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13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13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13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13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13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13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13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13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13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13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13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13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13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13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13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13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13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13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13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13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13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13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13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13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13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8" name="Google Shape;4038;p13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9" name="Google Shape;4039;p13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13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13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13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13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13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13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13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13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13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13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13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13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13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13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13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13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13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13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13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13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13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13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13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13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13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13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13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13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13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13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13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13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13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13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13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13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13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13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13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13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0" name="Google Shape;4080;p13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1" name="Google Shape;4081;p13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2" name="Google Shape;4082;p13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3" name="Google Shape;4083;p13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4" name="Google Shape;4084;p13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13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13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13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13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13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13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13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13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13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13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13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13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13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13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13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0" name="Google Shape;4100;p13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1" name="Google Shape;4101;p13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13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13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13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13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13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13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13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13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13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13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13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13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13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13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13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13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13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13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13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13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13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13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13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5" name="Google Shape;4125;p13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6" name="Google Shape;4126;p13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13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13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13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13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13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13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13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13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13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13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13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13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13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13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13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13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13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13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5" name="Google Shape;4145;p13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6" name="Google Shape;4146;p13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7" name="Google Shape;4147;p13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13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13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13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13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13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13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13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13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6" name="Google Shape;4156;p13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7" name="Google Shape;4157;p13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8" name="Google Shape;4158;p13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9" name="Google Shape;4159;p13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0" name="Google Shape;4160;p13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1" name="Google Shape;4161;p13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2" name="Google Shape;4162;p13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3" name="Google Shape;4163;p13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4" name="Google Shape;4164;p13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5" name="Google Shape;4165;p13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6" name="Google Shape;4166;p13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7" name="Google Shape;4167;p13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8" name="Google Shape;4168;p13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9" name="Google Shape;4169;p13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0" name="Google Shape;4170;p13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1" name="Google Shape;4171;p13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2" name="Google Shape;4172;p13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3" name="Google Shape;4173;p13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4" name="Google Shape;4174;p13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5" name="Google Shape;4175;p13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6" name="Google Shape;4176;p13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7" name="Google Shape;4177;p13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8" name="Google Shape;4178;p13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9" name="Google Shape;4179;p13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0" name="Google Shape;4180;p13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1" name="Google Shape;4181;p13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2" name="Google Shape;4182;p13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3" name="Google Shape;4183;p13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4" name="Google Shape;4184;p13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5" name="Google Shape;4185;p13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6" name="Google Shape;4186;p13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7" name="Google Shape;4187;p13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8" name="Google Shape;4188;p13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9" name="Google Shape;4189;p13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0" name="Google Shape;4190;p13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1" name="Google Shape;4191;p13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2" name="Google Shape;4192;p13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3" name="Google Shape;4193;p13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4" name="Google Shape;4194;p13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5" name="Google Shape;4195;p13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6" name="Google Shape;4196;p13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7" name="Google Shape;4197;p13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8" name="Google Shape;4198;p13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9" name="Google Shape;4199;p13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0" name="Google Shape;4200;p13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1" name="Google Shape;4201;p13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2" name="Google Shape;4202;p13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3" name="Google Shape;4203;p13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4" name="Google Shape;4204;p13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5" name="Google Shape;4205;p13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13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13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8" name="Google Shape;4208;p13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9" name="Google Shape;4209;p13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0" name="Google Shape;4210;p13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1" name="Google Shape;4211;p13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13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13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13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13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13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13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13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9" name="Google Shape;4219;p13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0" name="Google Shape;4220;p13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13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13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13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13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13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13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13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13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13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13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13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13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13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13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13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13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13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13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13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13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13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13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13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13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13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13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7" name="Google Shape;4247;p13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8" name="Google Shape;4248;p13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13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13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13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13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13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13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13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6" name="Google Shape;4256;p13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7" name="Google Shape;4257;p13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13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13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13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13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13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13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64" name="Google Shape;4264;p13"/>
          <p:cNvSpPr/>
          <p:nvPr/>
        </p:nvSpPr>
        <p:spPr>
          <a:xfrm flipH="1">
            <a:off x="0" y="0"/>
            <a:ext cx="12192000" cy="68580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65" name="Google Shape;4265;p13"/>
          <p:cNvGrpSpPr/>
          <p:nvPr/>
        </p:nvGrpSpPr>
        <p:grpSpPr>
          <a:xfrm>
            <a:off x="737397" y="713333"/>
            <a:ext cx="10807803" cy="5736000"/>
            <a:chOff x="553048" y="535000"/>
            <a:chExt cx="8105852" cy="4302000"/>
          </a:xfrm>
        </p:grpSpPr>
        <p:sp>
          <p:nvSpPr>
            <p:cNvPr id="4266" name="Google Shape;4266;p13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13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13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13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13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13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13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13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13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13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13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13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13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13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13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13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13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13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84" name="Google Shape;4284;p13"/>
          <p:cNvSpPr txBox="1">
            <a:spLocks noGrp="1"/>
          </p:cNvSpPr>
          <p:nvPr>
            <p:ph type="title"/>
          </p:nvPr>
        </p:nvSpPr>
        <p:spPr>
          <a:xfrm>
            <a:off x="4155800" y="2894567"/>
            <a:ext cx="6055200" cy="10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285" name="Google Shape;4285;p13"/>
          <p:cNvSpPr txBox="1">
            <a:spLocks noGrp="1"/>
          </p:cNvSpPr>
          <p:nvPr>
            <p:ph type="title" idx="2" hasCustomPrompt="1"/>
          </p:nvPr>
        </p:nvSpPr>
        <p:spPr>
          <a:xfrm>
            <a:off x="2414600" y="2867800"/>
            <a:ext cx="153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286" name="Google Shape;4286;p13"/>
          <p:cNvSpPr/>
          <p:nvPr/>
        </p:nvSpPr>
        <p:spPr>
          <a:xfrm>
            <a:off x="11238533" y="1389301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7" name="Google Shape;4287;p13"/>
          <p:cNvSpPr/>
          <p:nvPr/>
        </p:nvSpPr>
        <p:spPr>
          <a:xfrm>
            <a:off x="11238533" y="3494534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8" name="Google Shape;4288;p13"/>
          <p:cNvSpPr/>
          <p:nvPr/>
        </p:nvSpPr>
        <p:spPr>
          <a:xfrm>
            <a:off x="11238533" y="2415868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9" name="Google Shape;4289;p13"/>
          <p:cNvSpPr/>
          <p:nvPr/>
        </p:nvSpPr>
        <p:spPr>
          <a:xfrm>
            <a:off x="11238533" y="4605334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0" name="Google Shape;4290;p13"/>
          <p:cNvSpPr/>
          <p:nvPr/>
        </p:nvSpPr>
        <p:spPr>
          <a:xfrm>
            <a:off x="9489917" y="5095552"/>
            <a:ext cx="517867" cy="549233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1" name="Google Shape;4291;p13"/>
          <p:cNvGrpSpPr/>
          <p:nvPr/>
        </p:nvGrpSpPr>
        <p:grpSpPr>
          <a:xfrm>
            <a:off x="2748117" y="5400108"/>
            <a:ext cx="1407680" cy="1005040"/>
            <a:chOff x="3308425" y="649500"/>
            <a:chExt cx="947975" cy="676825"/>
          </a:xfrm>
        </p:grpSpPr>
        <p:sp>
          <p:nvSpPr>
            <p:cNvPr id="4292" name="Google Shape;4292;p13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13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13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95" name="Google Shape;4295;p13"/>
          <p:cNvSpPr/>
          <p:nvPr/>
        </p:nvSpPr>
        <p:spPr>
          <a:xfrm>
            <a:off x="2414585" y="4948751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6" name="Google Shape;4296;p13"/>
          <p:cNvSpPr/>
          <p:nvPr/>
        </p:nvSpPr>
        <p:spPr>
          <a:xfrm>
            <a:off x="10525768" y="1285585"/>
            <a:ext cx="194833" cy="182633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7" name="Google Shape;4297;p13"/>
          <p:cNvSpPr/>
          <p:nvPr/>
        </p:nvSpPr>
        <p:spPr>
          <a:xfrm>
            <a:off x="2174901" y="1371718"/>
            <a:ext cx="194833" cy="182633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8" name="Google Shape;4298;p13"/>
          <p:cNvSpPr/>
          <p:nvPr/>
        </p:nvSpPr>
        <p:spPr>
          <a:xfrm>
            <a:off x="3536351" y="1850600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9" name="Google Shape;4299;p13"/>
          <p:cNvSpPr/>
          <p:nvPr/>
        </p:nvSpPr>
        <p:spPr>
          <a:xfrm>
            <a:off x="4929868" y="5278852"/>
            <a:ext cx="194833" cy="182633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0" name="Google Shape;4300;p13"/>
          <p:cNvSpPr/>
          <p:nvPr/>
        </p:nvSpPr>
        <p:spPr>
          <a:xfrm>
            <a:off x="8668818" y="4921251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065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FFDA-84C8-8F25-175E-DAC4D083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33501-BFAF-2EAB-341C-B2957C588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E3ADD-6C50-F7CD-EB3F-7E0F09FB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1C-4B8F-FC4F-8AB7-ACEB30E78D02}" type="datetimeFigureOut">
              <a:rPr lang="en-VN" smtClean="0"/>
              <a:t>03/02/2025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80C72-A685-0A3F-B990-7FC850C2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69BC2-0986-8791-BB26-1E995A3A1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3654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73D8-AF9B-7007-E593-25C168D8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92796-E6A0-5835-BB95-410C034CF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EB7F8-A09D-EC8D-A684-795E0F9F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1C-4B8F-FC4F-8AB7-ACEB30E78D02}" type="datetimeFigureOut">
              <a:rPr lang="en-VN" smtClean="0"/>
              <a:t>03/02/2025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157A5-0CE4-5209-4C3F-E23372876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264DE-B477-2D62-EFF8-FAA541649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0969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19F8-B244-6F1E-C6A6-518CE205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6F65D-35B3-1434-5773-929BD02A9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412A3-2F01-427C-55C0-C571CC75A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BE234-251A-378C-AEC0-F9903142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1C-4B8F-FC4F-8AB7-ACEB30E78D02}" type="datetimeFigureOut">
              <a:rPr lang="en-VN" smtClean="0"/>
              <a:t>03/02/2025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5158A-7F33-7A80-0E9D-735DFB8FA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2B08E-EE3A-B594-8429-10E50120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7574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0E75-0ED4-4D84-84E6-CE74A309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3E096-4599-177A-B807-E505CC744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29307-51FF-7F2E-2A80-3A61D1D65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9A542-3F11-72B3-9129-F2BD1FC3C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B6EAE-890D-DFBA-21E8-EB0EA72B8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5A82C-0DFA-8472-A3D9-C13F0263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1C-4B8F-FC4F-8AB7-ACEB30E78D02}" type="datetimeFigureOut">
              <a:rPr lang="en-VN" smtClean="0"/>
              <a:t>03/02/2025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710BE9-41F4-1656-7C13-219C041AA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10411-C6F5-8805-8274-304CBB02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7296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5E447-F227-B5C0-BC81-E3D34D74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8FEBF3-FF77-0A04-C59E-39E5BC1E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1C-4B8F-FC4F-8AB7-ACEB30E78D02}" type="datetimeFigureOut">
              <a:rPr lang="en-VN" smtClean="0"/>
              <a:t>03/02/2025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6BA51-3EF4-3A61-A06A-52B7AE1F5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B2773-3B55-0FB9-E88A-AD0646DB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3430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95827-ACA3-8288-AD3D-DAB547D50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1C-4B8F-FC4F-8AB7-ACEB30E78D02}" type="datetimeFigureOut">
              <a:rPr lang="en-VN" smtClean="0"/>
              <a:t>03/02/2025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D73929-8B9E-2597-744C-BCB7BBE8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385B6-BD99-C644-4188-9C6FA283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4091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78130-13D5-B10B-9B30-23F58167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E81D2-6248-7A29-6AC5-083C62EE1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59389-3FFD-86A6-DE98-5B5BF40B3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ACF3E-FF2D-4D71-123F-0D14A260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1C-4B8F-FC4F-8AB7-ACEB30E78D02}" type="datetimeFigureOut">
              <a:rPr lang="en-VN" smtClean="0"/>
              <a:t>03/02/2025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06AF5-232F-9A74-DB3B-CD1B60A0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982FC-C15A-7DA1-EFD6-CE1BFCB8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014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D73A2-E70F-2E89-EB5D-6DBE629E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5AE7DB-CC27-CB51-AA99-EB05AA733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ECB18-3ABF-719B-E136-3955C6240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056F4-E08D-9EC8-1706-ADD7297FF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1C-4B8F-FC4F-8AB7-ACEB30E78D02}" type="datetimeFigureOut">
              <a:rPr lang="en-VN" smtClean="0"/>
              <a:t>03/02/2025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D7FA9-7D42-1D42-BB9A-7FEF1A66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EF680-2F71-EEFC-25F4-2451C383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7360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D5D1B-F9E7-EFFA-AA9A-EC70B73D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6070E-3F20-9028-125B-65D8C2EA8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A3CB4-8DA5-3970-5407-CABBFD733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F251C-4B8F-FC4F-8AB7-ACEB30E78D02}" type="datetimeFigureOut">
              <a:rPr lang="en-VN" smtClean="0"/>
              <a:t>03/02/2025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DC85E-4385-CCFF-7B63-75B5B27D0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0A727-1FC2-A3C0-A747-E44E1F01C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4989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9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5" name="Google Shape;9815;p31"/>
          <p:cNvSpPr txBox="1">
            <a:spLocks noGrp="1"/>
          </p:cNvSpPr>
          <p:nvPr>
            <p:ph type="ctrTitle"/>
          </p:nvPr>
        </p:nvSpPr>
        <p:spPr>
          <a:xfrm>
            <a:off x="1133548" y="1041029"/>
            <a:ext cx="9924904" cy="188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b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b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733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28" name="Google Shape;9828;p31"/>
          <p:cNvSpPr/>
          <p:nvPr/>
        </p:nvSpPr>
        <p:spPr>
          <a:xfrm>
            <a:off x="2011218" y="4661184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29" name="Google Shape;9829;p31"/>
          <p:cNvSpPr txBox="1">
            <a:spLocks noGrp="1"/>
          </p:cNvSpPr>
          <p:nvPr>
            <p:ph type="body" idx="1"/>
          </p:nvPr>
        </p:nvSpPr>
        <p:spPr>
          <a:xfrm>
            <a:off x="1048205" y="3083797"/>
            <a:ext cx="10424468" cy="8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(</a:t>
            </a:r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7F1A7-2923-E510-511C-A167D0B1D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BE080C-D9DF-A616-194C-DCBC3CEA6019}"/>
              </a:ext>
            </a:extLst>
          </p:cNvPr>
          <p:cNvGraphicFramePr>
            <a:graphicFrameLocks noGrp="1"/>
          </p:cNvGraphicFramePr>
          <p:nvPr/>
        </p:nvGraphicFramePr>
        <p:xfrm>
          <a:off x="780288" y="448057"/>
          <a:ext cx="10814304" cy="6185916"/>
        </p:xfrm>
        <a:graphic>
          <a:graphicData uri="http://schemas.openxmlformats.org/drawingml/2006/table">
            <a:tbl>
              <a:tblPr firstRow="1" bandRow="1"/>
              <a:tblGrid>
                <a:gridCol w="1146048">
                  <a:extLst>
                    <a:ext uri="{9D8B030D-6E8A-4147-A177-3AD203B41FA5}">
                      <a16:colId xmlns:a16="http://schemas.microsoft.com/office/drawing/2014/main" val="2590158830"/>
                    </a:ext>
                  </a:extLst>
                </a:gridCol>
                <a:gridCol w="7120128">
                  <a:extLst>
                    <a:ext uri="{9D8B030D-6E8A-4147-A177-3AD203B41FA5}">
                      <a16:colId xmlns:a16="http://schemas.microsoft.com/office/drawing/2014/main" val="257789370"/>
                    </a:ext>
                  </a:extLst>
                </a:gridCol>
                <a:gridCol w="2548128">
                  <a:extLst>
                    <a:ext uri="{9D8B030D-6E8A-4147-A177-3AD203B41FA5}">
                      <a16:colId xmlns:a16="http://schemas.microsoft.com/office/drawing/2014/main" val="2148834641"/>
                    </a:ext>
                  </a:extLst>
                </a:gridCol>
              </a:tblGrid>
              <a:tr h="745236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tiết, bộ phận và dụng cụ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472480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Động cơ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80082652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Puli nhựa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3618721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Công tắc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02186388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Pin tiểu 1.5 V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5248204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Giá hai pin tiểu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31058601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20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Vít dài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61941253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21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Vít nhỡ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0471638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5EEECC3-6030-4A8E-85B4-63DB890E9E9C}"/>
              </a:ext>
            </a:extLst>
          </p:cNvPr>
          <p:cNvSpPr/>
          <p:nvPr/>
        </p:nvSpPr>
        <p:spPr>
          <a:xfrm>
            <a:off x="9985248" y="1280160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86C9EE-F734-5EF7-6EC0-D4EFAEDD80C1}"/>
              </a:ext>
            </a:extLst>
          </p:cNvPr>
          <p:cNvSpPr/>
          <p:nvPr/>
        </p:nvSpPr>
        <p:spPr>
          <a:xfrm>
            <a:off x="9985248" y="2112264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068D4-FD37-5B07-859F-8DF9C6838518}"/>
              </a:ext>
            </a:extLst>
          </p:cNvPr>
          <p:cNvSpPr/>
          <p:nvPr/>
        </p:nvSpPr>
        <p:spPr>
          <a:xfrm>
            <a:off x="10046208" y="2831592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9CCDEF-4930-87A8-F2DC-44A1F438451F}"/>
              </a:ext>
            </a:extLst>
          </p:cNvPr>
          <p:cNvSpPr/>
          <p:nvPr/>
        </p:nvSpPr>
        <p:spPr>
          <a:xfrm>
            <a:off x="9985248" y="3599688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D67D58-8043-F2EA-BDC3-404E85B5DADC}"/>
              </a:ext>
            </a:extLst>
          </p:cNvPr>
          <p:cNvSpPr/>
          <p:nvPr/>
        </p:nvSpPr>
        <p:spPr>
          <a:xfrm>
            <a:off x="9985248" y="4367785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EAB2CA-A107-CC84-6539-FE4DFC2AC633}"/>
              </a:ext>
            </a:extLst>
          </p:cNvPr>
          <p:cNvSpPr/>
          <p:nvPr/>
        </p:nvSpPr>
        <p:spPr>
          <a:xfrm>
            <a:off x="9985248" y="5184395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90CCEB-A253-83FF-BD73-3D38ACB0C976}"/>
              </a:ext>
            </a:extLst>
          </p:cNvPr>
          <p:cNvSpPr/>
          <p:nvPr/>
        </p:nvSpPr>
        <p:spPr>
          <a:xfrm>
            <a:off x="9822688" y="5891403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284561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C4F28-9799-77EC-6CB4-D72A08632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161BFE-4E6A-DE83-4A89-5089218AD754}"/>
              </a:ext>
            </a:extLst>
          </p:cNvPr>
          <p:cNvGraphicFramePr>
            <a:graphicFrameLocks noGrp="1"/>
          </p:cNvGraphicFramePr>
          <p:nvPr/>
        </p:nvGraphicFramePr>
        <p:xfrm>
          <a:off x="780288" y="448056"/>
          <a:ext cx="10814304" cy="6089904"/>
        </p:xfrm>
        <a:graphic>
          <a:graphicData uri="http://schemas.openxmlformats.org/drawingml/2006/table">
            <a:tbl>
              <a:tblPr firstRow="1" bandRow="1"/>
              <a:tblGrid>
                <a:gridCol w="1146048">
                  <a:extLst>
                    <a:ext uri="{9D8B030D-6E8A-4147-A177-3AD203B41FA5}">
                      <a16:colId xmlns:a16="http://schemas.microsoft.com/office/drawing/2014/main" val="2590158830"/>
                    </a:ext>
                  </a:extLst>
                </a:gridCol>
                <a:gridCol w="7120128">
                  <a:extLst>
                    <a:ext uri="{9D8B030D-6E8A-4147-A177-3AD203B41FA5}">
                      <a16:colId xmlns:a16="http://schemas.microsoft.com/office/drawing/2014/main" val="257789370"/>
                    </a:ext>
                  </a:extLst>
                </a:gridCol>
                <a:gridCol w="2548128">
                  <a:extLst>
                    <a:ext uri="{9D8B030D-6E8A-4147-A177-3AD203B41FA5}">
                      <a16:colId xmlns:a16="http://schemas.microsoft.com/office/drawing/2014/main" val="2148834641"/>
                    </a:ext>
                  </a:extLst>
                </a:gridCol>
              </a:tblGrid>
              <a:tr h="745236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tiết, bộ phận và dụng cụ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472480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Vít ngắn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80082652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23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Đai ốc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3618721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24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Cờ - lê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02186388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25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Tua - vít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52482046"/>
                  </a:ext>
                </a:extLst>
              </a:tr>
              <a:tr h="745236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VN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31058601"/>
                  </a:ext>
                </a:extLst>
              </a:tr>
              <a:tr h="745236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VN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61941253"/>
                  </a:ext>
                </a:extLst>
              </a:tr>
              <a:tr h="745236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VN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0471638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78BF9D9-625D-4EB7-77D2-AFD8AE43E0FF}"/>
              </a:ext>
            </a:extLst>
          </p:cNvPr>
          <p:cNvSpPr/>
          <p:nvPr/>
        </p:nvSpPr>
        <p:spPr>
          <a:xfrm>
            <a:off x="9985248" y="1280160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0B9C17-4A07-A1D1-E57C-D746CE5CCCE6}"/>
              </a:ext>
            </a:extLst>
          </p:cNvPr>
          <p:cNvSpPr/>
          <p:nvPr/>
        </p:nvSpPr>
        <p:spPr>
          <a:xfrm>
            <a:off x="9985248" y="2112264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6A8E0-A809-4674-B138-977A10C5F311}"/>
              </a:ext>
            </a:extLst>
          </p:cNvPr>
          <p:cNvSpPr/>
          <p:nvPr/>
        </p:nvSpPr>
        <p:spPr>
          <a:xfrm>
            <a:off x="9985248" y="2831592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AA1F2-E1DE-1FDB-81E7-45EE758DA23B}"/>
              </a:ext>
            </a:extLst>
          </p:cNvPr>
          <p:cNvSpPr/>
          <p:nvPr/>
        </p:nvSpPr>
        <p:spPr>
          <a:xfrm>
            <a:off x="9985248" y="3572257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18530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4" name="Google Shape;9834;p32"/>
          <p:cNvSpPr txBox="1">
            <a:spLocks noGrp="1"/>
          </p:cNvSpPr>
          <p:nvPr>
            <p:ph type="title"/>
          </p:nvPr>
        </p:nvSpPr>
        <p:spPr>
          <a:xfrm>
            <a:off x="2330400" y="2566400"/>
            <a:ext cx="7531200" cy="172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s"/>
              <a:t>READING AS THE MAIN INGREDIENT</a:t>
            </a:r>
            <a:endParaRPr/>
          </a:p>
        </p:txBody>
      </p:sp>
      <p:grpSp>
        <p:nvGrpSpPr>
          <p:cNvPr id="9835" name="Google Shape;9835;p32"/>
          <p:cNvGrpSpPr/>
          <p:nvPr/>
        </p:nvGrpSpPr>
        <p:grpSpPr>
          <a:xfrm rot="-8100000">
            <a:off x="8016786" y="1255643"/>
            <a:ext cx="3026724" cy="244715"/>
            <a:chOff x="5419725" y="2413000"/>
            <a:chExt cx="2169725" cy="175425"/>
          </a:xfrm>
        </p:grpSpPr>
        <p:sp>
          <p:nvSpPr>
            <p:cNvPr id="9836" name="Google Shape;9836;p32"/>
            <p:cNvSpPr/>
            <p:nvPr/>
          </p:nvSpPr>
          <p:spPr>
            <a:xfrm>
              <a:off x="5419725" y="2413000"/>
              <a:ext cx="2027325" cy="175425"/>
            </a:xfrm>
            <a:custGeom>
              <a:avLst/>
              <a:gdLst/>
              <a:ahLst/>
              <a:cxnLst/>
              <a:rect l="l" t="t" r="r" b="b"/>
              <a:pathLst>
                <a:path w="81093" h="7017" extrusionOk="0">
                  <a:moveTo>
                    <a:pt x="3509" y="0"/>
                  </a:moveTo>
                  <a:cubicBezTo>
                    <a:pt x="1571" y="0"/>
                    <a:pt x="0" y="1571"/>
                    <a:pt x="0" y="3508"/>
                  </a:cubicBezTo>
                  <a:cubicBezTo>
                    <a:pt x="0" y="5446"/>
                    <a:pt x="1571" y="7017"/>
                    <a:pt x="3509" y="7017"/>
                  </a:cubicBezTo>
                  <a:lnTo>
                    <a:pt x="81093" y="7017"/>
                  </a:lnTo>
                  <a:lnTo>
                    <a:pt x="810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37" name="Google Shape;9837;p32"/>
            <p:cNvSpPr/>
            <p:nvPr/>
          </p:nvSpPr>
          <p:spPr>
            <a:xfrm>
              <a:off x="7447025" y="2413000"/>
              <a:ext cx="142425" cy="175425"/>
            </a:xfrm>
            <a:custGeom>
              <a:avLst/>
              <a:gdLst/>
              <a:ahLst/>
              <a:cxnLst/>
              <a:rect l="l" t="t" r="r" b="b"/>
              <a:pathLst>
                <a:path w="5697" h="7017" extrusionOk="0">
                  <a:moveTo>
                    <a:pt x="1" y="0"/>
                  </a:moveTo>
                  <a:lnTo>
                    <a:pt x="1" y="7017"/>
                  </a:lnTo>
                  <a:lnTo>
                    <a:pt x="5410" y="3880"/>
                  </a:lnTo>
                  <a:cubicBezTo>
                    <a:pt x="5696" y="3714"/>
                    <a:pt x="5696" y="3300"/>
                    <a:pt x="5410" y="3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38" name="Google Shape;9838;p32"/>
            <p:cNvSpPr/>
            <p:nvPr/>
          </p:nvSpPr>
          <p:spPr>
            <a:xfrm>
              <a:off x="6846100" y="2459400"/>
              <a:ext cx="492625" cy="82550"/>
            </a:xfrm>
            <a:custGeom>
              <a:avLst/>
              <a:gdLst/>
              <a:ahLst/>
              <a:cxnLst/>
              <a:rect l="l" t="t" r="r" b="b"/>
              <a:pathLst>
                <a:path w="19705" h="3302" extrusionOk="0">
                  <a:moveTo>
                    <a:pt x="1650" y="1"/>
                  </a:moveTo>
                  <a:cubicBezTo>
                    <a:pt x="740" y="1"/>
                    <a:pt x="1" y="740"/>
                    <a:pt x="1" y="1652"/>
                  </a:cubicBezTo>
                  <a:cubicBezTo>
                    <a:pt x="1" y="2562"/>
                    <a:pt x="740" y="3301"/>
                    <a:pt x="1650" y="3301"/>
                  </a:cubicBezTo>
                  <a:lnTo>
                    <a:pt x="18054" y="3301"/>
                  </a:lnTo>
                  <a:cubicBezTo>
                    <a:pt x="18966" y="3301"/>
                    <a:pt x="19705" y="2562"/>
                    <a:pt x="19705" y="1652"/>
                  </a:cubicBezTo>
                  <a:cubicBezTo>
                    <a:pt x="19705" y="740"/>
                    <a:pt x="18966" y="1"/>
                    <a:pt x="180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839" name="Google Shape;9839;p32"/>
          <p:cNvSpPr/>
          <p:nvPr/>
        </p:nvSpPr>
        <p:spPr>
          <a:xfrm>
            <a:off x="2095701" y="4936551"/>
            <a:ext cx="234700" cy="220067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40" name="Google Shape;9840;p32"/>
          <p:cNvSpPr/>
          <p:nvPr/>
        </p:nvSpPr>
        <p:spPr>
          <a:xfrm>
            <a:off x="2134701" y="1829900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41" name="Google Shape;9841;p32"/>
          <p:cNvSpPr/>
          <p:nvPr/>
        </p:nvSpPr>
        <p:spPr>
          <a:xfrm>
            <a:off x="3851734" y="5451400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D8F746-7B47-A5D3-5D44-69B2AF0DE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6" y="-743712"/>
            <a:ext cx="11167872" cy="8205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2" name="Google Shape;9872;p34"/>
          <p:cNvSpPr txBox="1">
            <a:spLocks noGrp="1"/>
          </p:cNvSpPr>
          <p:nvPr>
            <p:ph type="title"/>
          </p:nvPr>
        </p:nvSpPr>
        <p:spPr>
          <a:xfrm>
            <a:off x="1694200" y="839167"/>
            <a:ext cx="9360000" cy="160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MÔ HÌNH XE ĐIỆN CHẠY BẰNG PIN</a:t>
            </a:r>
            <a:b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AE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</a:t>
            </a:r>
            <a:br>
              <a:rPr lang="ar-AE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ar-AE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74" name="Google Shape;9874;p34"/>
          <p:cNvSpPr txBox="1"/>
          <p:nvPr/>
        </p:nvSpPr>
        <p:spPr>
          <a:xfrm>
            <a:off x="1511320" y="2284656"/>
            <a:ext cx="9360000" cy="2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Gantari"/>
                <a:cs typeface="Times New Roman" panose="02020603050405020304" pitchFamily="18" charset="0"/>
                <a:sym typeface="Gantari"/>
              </a:rPr>
              <a:t>Em hãy quan sát mô hình xe điện chạy bằng pin dưới đây, nêu các bộ phận chính và kể tên các chi tiết để lắp ghép mô hình này.</a:t>
            </a:r>
            <a:endParaRPr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Gantari"/>
              <a:cs typeface="Times New Roman" panose="02020603050405020304" pitchFamily="18" charset="0"/>
              <a:sym typeface="Gantari"/>
            </a:endParaRPr>
          </a:p>
        </p:txBody>
      </p:sp>
      <p:sp>
        <p:nvSpPr>
          <p:cNvPr id="9877" name="Google Shape;9877;p34"/>
          <p:cNvSpPr/>
          <p:nvPr/>
        </p:nvSpPr>
        <p:spPr>
          <a:xfrm>
            <a:off x="9296601" y="2116567"/>
            <a:ext cx="234700" cy="220067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48;p33">
            <a:extLst>
              <a:ext uri="{FF2B5EF4-FFF2-40B4-BE49-F238E27FC236}">
                <a16:creationId xmlns:a16="http://schemas.microsoft.com/office/drawing/2014/main" id="{E15E114D-42DE-045B-4F4B-B95FA10F5DCD}"/>
              </a:ext>
            </a:extLst>
          </p:cNvPr>
          <p:cNvSpPr txBox="1">
            <a:spLocks/>
          </p:cNvSpPr>
          <p:nvPr/>
        </p:nvSpPr>
        <p:spPr>
          <a:xfrm>
            <a:off x="787343" y="2098960"/>
            <a:ext cx="3165200" cy="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>
              <a:buNone/>
            </a:pPr>
            <a:r>
              <a:rPr lang="en-US" sz="4267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Công tắc</a:t>
            </a:r>
            <a:endParaRPr lang="en-US" sz="4267" dirty="0">
              <a:solidFill>
                <a:schemeClr val="accent2"/>
              </a:solidFill>
              <a:highlight>
                <a:schemeClr val="lt2"/>
              </a:highlight>
              <a:latin typeface="Gantari ExtraBold"/>
              <a:ea typeface="Gantari ExtraBold"/>
              <a:cs typeface="Gantari ExtraBold"/>
              <a:sym typeface="Gantari Extra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25BC0C-AE7C-A7E2-6975-482747890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44" y="-292968"/>
            <a:ext cx="2551401" cy="2319456"/>
          </a:xfrm>
          <a:prstGeom prst="rect">
            <a:avLst/>
          </a:prstGeom>
        </p:spPr>
      </p:pic>
      <p:sp>
        <p:nvSpPr>
          <p:cNvPr id="4" name="Google Shape;9852;p33">
            <a:extLst>
              <a:ext uri="{FF2B5EF4-FFF2-40B4-BE49-F238E27FC236}">
                <a16:creationId xmlns:a16="http://schemas.microsoft.com/office/drawing/2014/main" id="{170C968E-43AF-A99F-A9C9-180D594DF8A0}"/>
              </a:ext>
            </a:extLst>
          </p:cNvPr>
          <p:cNvSpPr txBox="1">
            <a:spLocks/>
          </p:cNvSpPr>
          <p:nvPr/>
        </p:nvSpPr>
        <p:spPr>
          <a:xfrm>
            <a:off x="787343" y="3811379"/>
            <a:ext cx="3165200" cy="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>
              <a:buNone/>
            </a:pPr>
            <a:r>
              <a:rPr lang="en-US" sz="4267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Cabin xe</a:t>
            </a:r>
            <a:endParaRPr lang="en-US" sz="4267" dirty="0">
              <a:solidFill>
                <a:schemeClr val="accent2"/>
              </a:solidFill>
              <a:highlight>
                <a:schemeClr val="lt2"/>
              </a:highlight>
              <a:latin typeface="Gantari ExtraBold"/>
              <a:ea typeface="Gantari ExtraBold"/>
              <a:cs typeface="Gantari ExtraBold"/>
              <a:sym typeface="Gantari ExtraBold"/>
            </a:endParaRPr>
          </a:p>
        </p:txBody>
      </p:sp>
      <p:sp>
        <p:nvSpPr>
          <p:cNvPr id="5" name="Google Shape;9854;p33">
            <a:extLst>
              <a:ext uri="{FF2B5EF4-FFF2-40B4-BE49-F238E27FC236}">
                <a16:creationId xmlns:a16="http://schemas.microsoft.com/office/drawing/2014/main" id="{2B0CA373-DAE0-4890-A43C-8641A5A9839D}"/>
              </a:ext>
            </a:extLst>
          </p:cNvPr>
          <p:cNvSpPr txBox="1">
            <a:spLocks/>
          </p:cNvSpPr>
          <p:nvPr/>
        </p:nvSpPr>
        <p:spPr>
          <a:xfrm>
            <a:off x="2804505" y="574511"/>
            <a:ext cx="3165200" cy="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 algn="ctr">
              <a:buNone/>
            </a:pPr>
            <a:r>
              <a:rPr lang="en-US" sz="4800" dirty="0" err="1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Đầu</a:t>
            </a:r>
            <a:r>
              <a:rPr lang="en-US" sz="4800" dirty="0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 </a:t>
            </a:r>
          </a:p>
          <a:p>
            <a:pPr marL="0" indent="0" algn="ctr">
              <a:buNone/>
            </a:pPr>
            <a:r>
              <a:rPr lang="en-US" sz="4800" dirty="0" err="1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xe</a:t>
            </a:r>
            <a:endParaRPr lang="en-US" sz="4800" dirty="0">
              <a:solidFill>
                <a:schemeClr val="accent2"/>
              </a:solidFill>
              <a:highlight>
                <a:schemeClr val="lt2"/>
              </a:highlight>
              <a:latin typeface="Gantari ExtraBold"/>
              <a:ea typeface="Gantari ExtraBold"/>
              <a:cs typeface="Gantari ExtraBold"/>
              <a:sym typeface="Gantari ExtraBold"/>
            </a:endParaRPr>
          </a:p>
        </p:txBody>
      </p:sp>
      <p:sp>
        <p:nvSpPr>
          <p:cNvPr id="6" name="Google Shape;9856;p33">
            <a:extLst>
              <a:ext uri="{FF2B5EF4-FFF2-40B4-BE49-F238E27FC236}">
                <a16:creationId xmlns:a16="http://schemas.microsoft.com/office/drawing/2014/main" id="{27880E8A-36AE-E4DD-E0D8-244763523716}"/>
              </a:ext>
            </a:extLst>
          </p:cNvPr>
          <p:cNvSpPr txBox="1">
            <a:spLocks/>
          </p:cNvSpPr>
          <p:nvPr/>
        </p:nvSpPr>
        <p:spPr>
          <a:xfrm>
            <a:off x="9863651" y="531736"/>
            <a:ext cx="3165200" cy="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 algn="ctr">
              <a:buNone/>
            </a:pPr>
            <a:r>
              <a:rPr lang="en-US" sz="4267" dirty="0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Pin </a:t>
            </a:r>
          </a:p>
          <a:p>
            <a:pPr marL="0" indent="0" algn="ctr">
              <a:buNone/>
            </a:pPr>
            <a:r>
              <a:rPr lang="en-US" sz="4267" dirty="0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1,5 V</a:t>
            </a:r>
          </a:p>
        </p:txBody>
      </p:sp>
      <p:sp>
        <p:nvSpPr>
          <p:cNvPr id="7" name="Google Shape;9858;p33">
            <a:extLst>
              <a:ext uri="{FF2B5EF4-FFF2-40B4-BE49-F238E27FC236}">
                <a16:creationId xmlns:a16="http://schemas.microsoft.com/office/drawing/2014/main" id="{745B157A-4D5F-E60A-BCA7-596A9ACEEB81}"/>
              </a:ext>
            </a:extLst>
          </p:cNvPr>
          <p:cNvSpPr txBox="1">
            <a:spLocks/>
          </p:cNvSpPr>
          <p:nvPr/>
        </p:nvSpPr>
        <p:spPr>
          <a:xfrm>
            <a:off x="8104675" y="3023739"/>
            <a:ext cx="4087325" cy="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 algn="ctr">
              <a:buNone/>
            </a:pPr>
            <a:r>
              <a:rPr lang="en-US" sz="4267" dirty="0" err="1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Thùng</a:t>
            </a:r>
            <a:r>
              <a:rPr lang="en-US" sz="4267" dirty="0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 </a:t>
            </a:r>
            <a:r>
              <a:rPr lang="en-US" sz="4267" dirty="0" err="1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xe</a:t>
            </a:r>
            <a:r>
              <a:rPr lang="en-US" sz="4267" dirty="0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 </a:t>
            </a:r>
            <a:r>
              <a:rPr lang="en-US" sz="4267" dirty="0" err="1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và</a:t>
            </a:r>
            <a:r>
              <a:rPr lang="en-US" sz="4267" dirty="0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 </a:t>
            </a:r>
          </a:p>
          <a:p>
            <a:pPr marL="0" indent="0" algn="ctr">
              <a:buNone/>
            </a:pPr>
            <a:r>
              <a:rPr lang="en-US" sz="4267" dirty="0" err="1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hệ</a:t>
            </a:r>
            <a:r>
              <a:rPr lang="en-US" sz="4267" dirty="0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 </a:t>
            </a:r>
            <a:r>
              <a:rPr lang="en-US" sz="4267" dirty="0" err="1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truyền</a:t>
            </a:r>
            <a:r>
              <a:rPr lang="en-US" sz="4267" dirty="0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 </a:t>
            </a:r>
            <a:r>
              <a:rPr lang="en-US" sz="4267" dirty="0" err="1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động</a:t>
            </a:r>
            <a:endParaRPr lang="en-US" sz="4267" dirty="0">
              <a:solidFill>
                <a:schemeClr val="accent2"/>
              </a:solidFill>
              <a:highlight>
                <a:schemeClr val="lt2"/>
              </a:highlight>
              <a:latin typeface="Gantari ExtraBold"/>
              <a:ea typeface="Gantari ExtraBold"/>
              <a:cs typeface="Gantari ExtraBold"/>
              <a:sym typeface="Gantari ExtraBold"/>
            </a:endParaRPr>
          </a:p>
        </p:txBody>
      </p:sp>
      <p:cxnSp>
        <p:nvCxnSpPr>
          <p:cNvPr id="8" name="Google Shape;9859;p33">
            <a:extLst>
              <a:ext uri="{FF2B5EF4-FFF2-40B4-BE49-F238E27FC236}">
                <a16:creationId xmlns:a16="http://schemas.microsoft.com/office/drawing/2014/main" id="{2163FD46-5A82-EB79-03F7-E5B1F83039B9}"/>
              </a:ext>
            </a:extLst>
          </p:cNvPr>
          <p:cNvCxnSpPr>
            <a:cxnSpLocks/>
          </p:cNvCxnSpPr>
          <p:nvPr/>
        </p:nvCxnSpPr>
        <p:spPr>
          <a:xfrm>
            <a:off x="3338745" y="1930189"/>
            <a:ext cx="790513" cy="1498811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Google Shape;9860;p33">
            <a:extLst>
              <a:ext uri="{FF2B5EF4-FFF2-40B4-BE49-F238E27FC236}">
                <a16:creationId xmlns:a16="http://schemas.microsoft.com/office/drawing/2014/main" id="{9A95C10A-B557-C66A-2A7D-2C90A72DF344}"/>
              </a:ext>
            </a:extLst>
          </p:cNvPr>
          <p:cNvCxnSpPr>
            <a:cxnSpLocks/>
          </p:cNvCxnSpPr>
          <p:nvPr/>
        </p:nvCxnSpPr>
        <p:spPr>
          <a:xfrm>
            <a:off x="5711857" y="2082972"/>
            <a:ext cx="0" cy="3420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Google Shape;9861;p33">
            <a:extLst>
              <a:ext uri="{FF2B5EF4-FFF2-40B4-BE49-F238E27FC236}">
                <a16:creationId xmlns:a16="http://schemas.microsoft.com/office/drawing/2014/main" id="{680CEF6F-02B5-98B1-DC2E-76B75BB0B376}"/>
              </a:ext>
            </a:extLst>
          </p:cNvPr>
          <p:cNvCxnSpPr>
            <a:cxnSpLocks/>
          </p:cNvCxnSpPr>
          <p:nvPr/>
        </p:nvCxnSpPr>
        <p:spPr>
          <a:xfrm flipH="1">
            <a:off x="7294457" y="1816608"/>
            <a:ext cx="1382608" cy="1612392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oogle Shape;9862;p33">
            <a:extLst>
              <a:ext uri="{FF2B5EF4-FFF2-40B4-BE49-F238E27FC236}">
                <a16:creationId xmlns:a16="http://schemas.microsoft.com/office/drawing/2014/main" id="{851CBD10-B449-A14E-7F38-314B8F733F4E}"/>
              </a:ext>
            </a:extLst>
          </p:cNvPr>
          <p:cNvCxnSpPr>
            <a:cxnSpLocks/>
          </p:cNvCxnSpPr>
          <p:nvPr/>
        </p:nvCxnSpPr>
        <p:spPr>
          <a:xfrm>
            <a:off x="8900949" y="4082811"/>
            <a:ext cx="0" cy="41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9863;p33">
            <a:extLst>
              <a:ext uri="{FF2B5EF4-FFF2-40B4-BE49-F238E27FC236}">
                <a16:creationId xmlns:a16="http://schemas.microsoft.com/office/drawing/2014/main" id="{7D880FCE-BFC7-B7BC-C109-5609E6157F6B}"/>
              </a:ext>
            </a:extLst>
          </p:cNvPr>
          <p:cNvSpPr/>
          <p:nvPr/>
        </p:nvSpPr>
        <p:spPr>
          <a:xfrm>
            <a:off x="10563534" y="4752400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9864;p33">
            <a:extLst>
              <a:ext uri="{FF2B5EF4-FFF2-40B4-BE49-F238E27FC236}">
                <a16:creationId xmlns:a16="http://schemas.microsoft.com/office/drawing/2014/main" id="{68CD9C4E-CDE3-677E-4C84-5437EE367189}"/>
              </a:ext>
            </a:extLst>
          </p:cNvPr>
          <p:cNvSpPr/>
          <p:nvPr/>
        </p:nvSpPr>
        <p:spPr>
          <a:xfrm>
            <a:off x="9604717" y="5233668"/>
            <a:ext cx="517867" cy="549233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9865;p33">
            <a:extLst>
              <a:ext uri="{FF2B5EF4-FFF2-40B4-BE49-F238E27FC236}">
                <a16:creationId xmlns:a16="http://schemas.microsoft.com/office/drawing/2014/main" id="{DF9E2176-E0AC-8488-9276-6A12A58C1772}"/>
              </a:ext>
            </a:extLst>
          </p:cNvPr>
          <p:cNvSpPr/>
          <p:nvPr/>
        </p:nvSpPr>
        <p:spPr>
          <a:xfrm rot="-4499992">
            <a:off x="9130312" y="525086"/>
            <a:ext cx="781057" cy="831217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9866;p33">
            <a:extLst>
              <a:ext uri="{FF2B5EF4-FFF2-40B4-BE49-F238E27FC236}">
                <a16:creationId xmlns:a16="http://schemas.microsoft.com/office/drawing/2014/main" id="{A3958942-FACA-DDD5-F519-03CEA35E63C3}"/>
              </a:ext>
            </a:extLst>
          </p:cNvPr>
          <p:cNvSpPr/>
          <p:nvPr/>
        </p:nvSpPr>
        <p:spPr>
          <a:xfrm>
            <a:off x="8783601" y="1294367"/>
            <a:ext cx="234700" cy="220067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9867;p33">
            <a:extLst>
              <a:ext uri="{FF2B5EF4-FFF2-40B4-BE49-F238E27FC236}">
                <a16:creationId xmlns:a16="http://schemas.microsoft.com/office/drawing/2014/main" id="{5AA63422-130F-F138-C8EF-4A22BECF2FF9}"/>
              </a:ext>
            </a:extLst>
          </p:cNvPr>
          <p:cNvSpPr/>
          <p:nvPr/>
        </p:nvSpPr>
        <p:spPr>
          <a:xfrm>
            <a:off x="10406834" y="1076467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C88AC4-E52B-D03E-536F-F0F471B03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259" y="2495973"/>
            <a:ext cx="3165199" cy="29886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997EFF-81C5-8456-73BC-17AFC8317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342" y="-349376"/>
            <a:ext cx="2507700" cy="24057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F09E62-1647-4D9B-4D05-E8E120A48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764" y="-305048"/>
            <a:ext cx="2373169" cy="2331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75C60D-CA60-B5BB-1668-0BC8C38417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803" y="4495811"/>
            <a:ext cx="2990469" cy="2530396"/>
          </a:xfrm>
          <a:prstGeom prst="rect">
            <a:avLst/>
          </a:prstGeom>
        </p:spPr>
      </p:pic>
      <p:cxnSp>
        <p:nvCxnSpPr>
          <p:cNvPr id="21" name="Google Shape;9860;p33">
            <a:extLst>
              <a:ext uri="{FF2B5EF4-FFF2-40B4-BE49-F238E27FC236}">
                <a16:creationId xmlns:a16="http://schemas.microsoft.com/office/drawing/2014/main" id="{C7BDB848-81D1-A6F8-93A2-7F36B2BA7A37}"/>
              </a:ext>
            </a:extLst>
          </p:cNvPr>
          <p:cNvCxnSpPr>
            <a:cxnSpLocks/>
          </p:cNvCxnSpPr>
          <p:nvPr/>
        </p:nvCxnSpPr>
        <p:spPr>
          <a:xfrm flipH="1">
            <a:off x="3443915" y="4899200"/>
            <a:ext cx="685343" cy="656381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E6761E5C-9ED8-5717-B53B-AD6640949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2009" y="4025066"/>
            <a:ext cx="2723283" cy="2966433"/>
          </a:xfrm>
          <a:prstGeom prst="rect">
            <a:avLst/>
          </a:prstGeom>
        </p:spPr>
      </p:pic>
      <p:cxnSp>
        <p:nvCxnSpPr>
          <p:cNvPr id="24" name="Google Shape;9861;p33">
            <a:extLst>
              <a:ext uri="{FF2B5EF4-FFF2-40B4-BE49-F238E27FC236}">
                <a16:creationId xmlns:a16="http://schemas.microsoft.com/office/drawing/2014/main" id="{F01E38FA-DAB5-D443-CF1C-40FE6F616D77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7294457" y="4899200"/>
            <a:ext cx="1207552" cy="60908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61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3" name="Google Shape;9883;p35"/>
          <p:cNvSpPr txBox="1">
            <a:spLocks noGrp="1"/>
          </p:cNvSpPr>
          <p:nvPr>
            <p:ph type="title"/>
          </p:nvPr>
        </p:nvSpPr>
        <p:spPr>
          <a:xfrm>
            <a:off x="1107440" y="2035251"/>
            <a:ext cx="10314432" cy="5044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vi-VN" sz="6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LẮP RÁP MÔ HÌNH XE ĐIỆN </a:t>
            </a:r>
            <a:br>
              <a:rPr lang="vi-VN" sz="6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6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BẰNG PIN</a:t>
            </a:r>
            <a:br>
              <a:rPr lang="vi-VN" sz="6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6400" dirty="0">
                <a:solidFill>
                  <a:srgbClr val="FFFF00"/>
                </a:solidFill>
              </a:rPr>
            </a:br>
            <a:endParaRPr sz="6400" dirty="0">
              <a:solidFill>
                <a:srgbClr val="FFFF00"/>
              </a:solidFill>
            </a:endParaRPr>
          </a:p>
        </p:txBody>
      </p:sp>
      <p:sp>
        <p:nvSpPr>
          <p:cNvPr id="9885" name="Google Shape;9885;p35"/>
          <p:cNvSpPr/>
          <p:nvPr/>
        </p:nvSpPr>
        <p:spPr>
          <a:xfrm>
            <a:off x="8887774" y="1193685"/>
            <a:ext cx="194833" cy="182633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6400"/>
          </a:p>
        </p:txBody>
      </p:sp>
      <p:sp>
        <p:nvSpPr>
          <p:cNvPr id="9886" name="Google Shape;9886;p35"/>
          <p:cNvSpPr/>
          <p:nvPr/>
        </p:nvSpPr>
        <p:spPr>
          <a:xfrm>
            <a:off x="1852241" y="4290051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421" y="1604"/>
                </a:moveTo>
                <a:cubicBezTo>
                  <a:pt x="3421" y="1622"/>
                  <a:pt x="3425" y="1637"/>
                  <a:pt x="3429" y="1646"/>
                </a:cubicBezTo>
                <a:lnTo>
                  <a:pt x="3429" y="1646"/>
                </a:lnTo>
                <a:cubicBezTo>
                  <a:pt x="3424" y="1631"/>
                  <a:pt x="3421" y="1617"/>
                  <a:pt x="3421" y="1604"/>
                </a:cubicBezTo>
                <a:lnTo>
                  <a:pt x="3421" y="1604"/>
                </a:lnTo>
                <a:cubicBezTo>
                  <a:pt x="3421" y="1604"/>
                  <a:pt x="3421" y="1604"/>
                  <a:pt x="3421" y="1604"/>
                </a:cubicBezTo>
                <a:close/>
                <a:moveTo>
                  <a:pt x="1746" y="3318"/>
                </a:moveTo>
                <a:lnTo>
                  <a:pt x="1746" y="3318"/>
                </a:lnTo>
                <a:cubicBezTo>
                  <a:pt x="1767" y="3326"/>
                  <a:pt x="1805" y="3338"/>
                  <a:pt x="1803" y="3338"/>
                </a:cubicBezTo>
                <a:cubicBezTo>
                  <a:pt x="1802" y="3338"/>
                  <a:pt x="1800" y="3339"/>
                  <a:pt x="1799" y="3339"/>
                </a:cubicBezTo>
                <a:cubicBezTo>
                  <a:pt x="1786" y="3339"/>
                  <a:pt x="1766" y="3330"/>
                  <a:pt x="1746" y="3318"/>
                </a:cubicBezTo>
                <a:close/>
                <a:moveTo>
                  <a:pt x="2463" y="3393"/>
                </a:moveTo>
                <a:cubicBezTo>
                  <a:pt x="2461" y="3393"/>
                  <a:pt x="2458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1" y="3393"/>
                  <a:pt x="2463" y="3393"/>
                </a:cubicBezTo>
                <a:close/>
                <a:moveTo>
                  <a:pt x="2389" y="989"/>
                </a:moveTo>
                <a:cubicBezTo>
                  <a:pt x="2440" y="989"/>
                  <a:pt x="2490" y="989"/>
                  <a:pt x="2541" y="993"/>
                </a:cubicBezTo>
                <a:cubicBezTo>
                  <a:pt x="2562" y="993"/>
                  <a:pt x="2582" y="997"/>
                  <a:pt x="2603" y="998"/>
                </a:cubicBezTo>
                <a:lnTo>
                  <a:pt x="2603" y="998"/>
                </a:lnTo>
                <a:cubicBezTo>
                  <a:pt x="2682" y="1018"/>
                  <a:pt x="2761" y="1029"/>
                  <a:pt x="2840" y="1054"/>
                </a:cubicBezTo>
                <a:cubicBezTo>
                  <a:pt x="2859" y="1061"/>
                  <a:pt x="2878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9" y="1113"/>
                  <a:pt x="2985" y="1122"/>
                </a:cubicBezTo>
                <a:cubicBezTo>
                  <a:pt x="3017" y="1141"/>
                  <a:pt x="3048" y="1162"/>
                  <a:pt x="3080" y="1181"/>
                </a:cubicBezTo>
                <a:cubicBezTo>
                  <a:pt x="3087" y="1185"/>
                  <a:pt x="3093" y="1189"/>
                  <a:pt x="3098" y="1192"/>
                </a:cubicBezTo>
                <a:lnTo>
                  <a:pt x="3098" y="1192"/>
                </a:lnTo>
                <a:cubicBezTo>
                  <a:pt x="3161" y="1249"/>
                  <a:pt x="3221" y="1304"/>
                  <a:pt x="3276" y="1366"/>
                </a:cubicBezTo>
                <a:cubicBezTo>
                  <a:pt x="3281" y="1373"/>
                  <a:pt x="3285" y="1379"/>
                  <a:pt x="3290" y="1385"/>
                </a:cubicBezTo>
                <a:lnTo>
                  <a:pt x="3290" y="1385"/>
                </a:lnTo>
                <a:cubicBezTo>
                  <a:pt x="3308" y="1414"/>
                  <a:pt x="3331" y="1442"/>
                  <a:pt x="3350" y="1474"/>
                </a:cubicBezTo>
                <a:cubicBezTo>
                  <a:pt x="3369" y="1505"/>
                  <a:pt x="3386" y="1537"/>
                  <a:pt x="3402" y="1568"/>
                </a:cubicBezTo>
                <a:cubicBezTo>
                  <a:pt x="3409" y="1579"/>
                  <a:pt x="3415" y="1591"/>
                  <a:pt x="3421" y="1604"/>
                </a:cubicBezTo>
                <a:lnTo>
                  <a:pt x="3421" y="1604"/>
                </a:lnTo>
                <a:cubicBezTo>
                  <a:pt x="3421" y="1603"/>
                  <a:pt x="3421" y="1601"/>
                  <a:pt x="3421" y="1600"/>
                </a:cubicBezTo>
                <a:lnTo>
                  <a:pt x="3421" y="1600"/>
                </a:lnTo>
                <a:cubicBezTo>
                  <a:pt x="3421" y="1601"/>
                  <a:pt x="3421" y="1603"/>
                  <a:pt x="3421" y="1604"/>
                </a:cubicBezTo>
                <a:lnTo>
                  <a:pt x="3421" y="1604"/>
                </a:lnTo>
                <a:cubicBezTo>
                  <a:pt x="3423" y="1608"/>
                  <a:pt x="3426" y="1613"/>
                  <a:pt x="3428" y="1617"/>
                </a:cubicBezTo>
                <a:cubicBezTo>
                  <a:pt x="3443" y="1647"/>
                  <a:pt x="3443" y="1660"/>
                  <a:pt x="3439" y="1660"/>
                </a:cubicBezTo>
                <a:cubicBezTo>
                  <a:pt x="3437" y="1660"/>
                  <a:pt x="3432" y="1655"/>
                  <a:pt x="3429" y="1646"/>
                </a:cubicBezTo>
                <a:lnTo>
                  <a:pt x="3429" y="1646"/>
                </a:lnTo>
                <a:cubicBezTo>
                  <a:pt x="3444" y="1699"/>
                  <a:pt x="3478" y="1760"/>
                  <a:pt x="3491" y="1802"/>
                </a:cubicBezTo>
                <a:cubicBezTo>
                  <a:pt x="3499" y="1838"/>
                  <a:pt x="3508" y="1874"/>
                  <a:pt x="3516" y="1910"/>
                </a:cubicBezTo>
                <a:cubicBezTo>
                  <a:pt x="3520" y="1933"/>
                  <a:pt x="3525" y="1954"/>
                  <a:pt x="3529" y="1977"/>
                </a:cubicBezTo>
                <a:cubicBezTo>
                  <a:pt x="3534" y="2005"/>
                  <a:pt x="3536" y="2015"/>
                  <a:pt x="3537" y="2015"/>
                </a:cubicBezTo>
                <a:cubicBezTo>
                  <a:pt x="3539" y="2015"/>
                  <a:pt x="3529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7" y="2142"/>
                  <a:pt x="3537" y="2173"/>
                </a:cubicBezTo>
                <a:cubicBezTo>
                  <a:pt x="3537" y="2215"/>
                  <a:pt x="3535" y="2257"/>
                  <a:pt x="3533" y="2297"/>
                </a:cubicBezTo>
                <a:cubicBezTo>
                  <a:pt x="3532" y="2309"/>
                  <a:pt x="3530" y="2321"/>
                  <a:pt x="3530" y="2332"/>
                </a:cubicBezTo>
                <a:lnTo>
                  <a:pt x="3530" y="2332"/>
                </a:lnTo>
                <a:cubicBezTo>
                  <a:pt x="3515" y="2405"/>
                  <a:pt x="3504" y="2475"/>
                  <a:pt x="3482" y="2546"/>
                </a:cubicBezTo>
                <a:cubicBezTo>
                  <a:pt x="3474" y="2582"/>
                  <a:pt x="3461" y="2618"/>
                  <a:pt x="3449" y="2651"/>
                </a:cubicBezTo>
                <a:cubicBezTo>
                  <a:pt x="3445" y="2664"/>
                  <a:pt x="3440" y="2676"/>
                  <a:pt x="3436" y="2687"/>
                </a:cubicBezTo>
                <a:lnTo>
                  <a:pt x="3436" y="2687"/>
                </a:lnTo>
                <a:cubicBezTo>
                  <a:pt x="3400" y="2753"/>
                  <a:pt x="3369" y="2818"/>
                  <a:pt x="3329" y="2881"/>
                </a:cubicBezTo>
                <a:cubicBezTo>
                  <a:pt x="3324" y="2889"/>
                  <a:pt x="3303" y="2918"/>
                  <a:pt x="3287" y="2941"/>
                </a:cubicBezTo>
                <a:lnTo>
                  <a:pt x="3287" y="2941"/>
                </a:lnTo>
                <a:cubicBezTo>
                  <a:pt x="3267" y="2964"/>
                  <a:pt x="3233" y="3004"/>
                  <a:pt x="3223" y="3014"/>
                </a:cubicBezTo>
                <a:cubicBezTo>
                  <a:pt x="3198" y="3041"/>
                  <a:pt x="3171" y="3068"/>
                  <a:pt x="3141" y="3094"/>
                </a:cubicBezTo>
                <a:cubicBezTo>
                  <a:pt x="3129" y="3108"/>
                  <a:pt x="3114" y="3119"/>
                  <a:pt x="3099" y="3134"/>
                </a:cubicBezTo>
                <a:cubicBezTo>
                  <a:pt x="3075" y="3155"/>
                  <a:pt x="3071" y="3163"/>
                  <a:pt x="3076" y="3163"/>
                </a:cubicBezTo>
                <a:cubicBezTo>
                  <a:pt x="3077" y="3163"/>
                  <a:pt x="3078" y="3163"/>
                  <a:pt x="3079" y="3162"/>
                </a:cubicBezTo>
                <a:lnTo>
                  <a:pt x="3079" y="3162"/>
                </a:lnTo>
                <a:cubicBezTo>
                  <a:pt x="3022" y="3203"/>
                  <a:pt x="2922" y="3245"/>
                  <a:pt x="2888" y="3262"/>
                </a:cubicBezTo>
                <a:cubicBezTo>
                  <a:pt x="2864" y="3275"/>
                  <a:pt x="2802" y="3297"/>
                  <a:pt x="2805" y="3297"/>
                </a:cubicBezTo>
                <a:cubicBezTo>
                  <a:pt x="2807" y="3297"/>
                  <a:pt x="2821" y="3292"/>
                  <a:pt x="2858" y="3281"/>
                </a:cubicBezTo>
                <a:lnTo>
                  <a:pt x="2858" y="3281"/>
                </a:lnTo>
                <a:cubicBezTo>
                  <a:pt x="2819" y="3294"/>
                  <a:pt x="2781" y="3309"/>
                  <a:pt x="2743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6" y="3395"/>
                </a:cubicBezTo>
                <a:lnTo>
                  <a:pt x="2436" y="3395"/>
                </a:lnTo>
                <a:cubicBezTo>
                  <a:pt x="2416" y="3397"/>
                  <a:pt x="2395" y="3400"/>
                  <a:pt x="2374" y="3401"/>
                </a:cubicBezTo>
                <a:cubicBezTo>
                  <a:pt x="2330" y="3406"/>
                  <a:pt x="2286" y="3406"/>
                  <a:pt x="2240" y="3408"/>
                </a:cubicBezTo>
                <a:cubicBezTo>
                  <a:pt x="2191" y="3408"/>
                  <a:pt x="2143" y="3406"/>
                  <a:pt x="2094" y="3403"/>
                </a:cubicBezTo>
                <a:cubicBezTo>
                  <a:pt x="2078" y="3402"/>
                  <a:pt x="2063" y="3400"/>
                  <a:pt x="2047" y="3399"/>
                </a:cubicBezTo>
                <a:lnTo>
                  <a:pt x="2047" y="3399"/>
                </a:lnTo>
                <a:cubicBezTo>
                  <a:pt x="1970" y="3377"/>
                  <a:pt x="1891" y="3367"/>
                  <a:pt x="1814" y="3340"/>
                </a:cubicBezTo>
                <a:cubicBezTo>
                  <a:pt x="1797" y="3334"/>
                  <a:pt x="1778" y="3325"/>
                  <a:pt x="1761" y="3321"/>
                </a:cubicBezTo>
                <a:cubicBezTo>
                  <a:pt x="1752" y="3318"/>
                  <a:pt x="1745" y="3316"/>
                  <a:pt x="1741" y="3315"/>
                </a:cubicBezTo>
                <a:lnTo>
                  <a:pt x="1741" y="3315"/>
                </a:lnTo>
                <a:cubicBezTo>
                  <a:pt x="1715" y="3301"/>
                  <a:pt x="1691" y="3283"/>
                  <a:pt x="1679" y="3277"/>
                </a:cubicBezTo>
                <a:cubicBezTo>
                  <a:pt x="1648" y="3260"/>
                  <a:pt x="1618" y="3241"/>
                  <a:pt x="1586" y="3220"/>
                </a:cubicBezTo>
                <a:cubicBezTo>
                  <a:pt x="1572" y="3210"/>
                  <a:pt x="1559" y="3199"/>
                  <a:pt x="1542" y="3191"/>
                </a:cubicBezTo>
                <a:cubicBezTo>
                  <a:pt x="1526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9" y="3175"/>
                  <a:pt x="1582" y="3218"/>
                  <a:pt x="1580" y="3218"/>
                </a:cubicBezTo>
                <a:cubicBezTo>
                  <a:pt x="1579" y="3218"/>
                  <a:pt x="1579" y="3218"/>
                  <a:pt x="1578" y="3218"/>
                </a:cubicBezTo>
                <a:cubicBezTo>
                  <a:pt x="1541" y="3218"/>
                  <a:pt x="1422" y="3070"/>
                  <a:pt x="1399" y="3045"/>
                </a:cubicBezTo>
                <a:cubicBezTo>
                  <a:pt x="1385" y="3030"/>
                  <a:pt x="1354" y="2977"/>
                  <a:pt x="1351" y="2977"/>
                </a:cubicBezTo>
                <a:cubicBezTo>
                  <a:pt x="1350" y="2977"/>
                  <a:pt x="1353" y="2985"/>
                  <a:pt x="1363" y="3005"/>
                </a:cubicBezTo>
                <a:cubicBezTo>
                  <a:pt x="1372" y="3024"/>
                  <a:pt x="1376" y="3032"/>
                  <a:pt x="1375" y="3032"/>
                </a:cubicBezTo>
                <a:cubicBezTo>
                  <a:pt x="1373" y="3032"/>
                  <a:pt x="1335" y="2962"/>
                  <a:pt x="1325" y="2946"/>
                </a:cubicBezTo>
                <a:cubicBezTo>
                  <a:pt x="1285" y="2881"/>
                  <a:pt x="1252" y="2814"/>
                  <a:pt x="1215" y="2747"/>
                </a:cubicBezTo>
                <a:lnTo>
                  <a:pt x="1215" y="2747"/>
                </a:lnTo>
                <a:cubicBezTo>
                  <a:pt x="1214" y="2744"/>
                  <a:pt x="1213" y="2740"/>
                  <a:pt x="1211" y="2736"/>
                </a:cubicBezTo>
                <a:cubicBezTo>
                  <a:pt x="1199" y="2702"/>
                  <a:pt x="1186" y="2668"/>
                  <a:pt x="1176" y="2634"/>
                </a:cubicBezTo>
                <a:cubicBezTo>
                  <a:pt x="1152" y="2559"/>
                  <a:pt x="1134" y="2481"/>
                  <a:pt x="1119" y="2403"/>
                </a:cubicBezTo>
                <a:cubicBezTo>
                  <a:pt x="1118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1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2"/>
                </a:cubicBezTo>
                <a:cubicBezTo>
                  <a:pt x="1107" y="2033"/>
                  <a:pt x="1111" y="1998"/>
                  <a:pt x="1114" y="1970"/>
                </a:cubicBezTo>
                <a:lnTo>
                  <a:pt x="1114" y="1970"/>
                </a:lnTo>
                <a:cubicBezTo>
                  <a:pt x="1118" y="1946"/>
                  <a:pt x="1123" y="1911"/>
                  <a:pt x="1125" y="1899"/>
                </a:cubicBezTo>
                <a:cubicBezTo>
                  <a:pt x="1144" y="1813"/>
                  <a:pt x="1169" y="1731"/>
                  <a:pt x="1197" y="1646"/>
                </a:cubicBezTo>
                <a:cubicBezTo>
                  <a:pt x="1199" y="1641"/>
                  <a:pt x="1200" y="1636"/>
                  <a:pt x="1201" y="1632"/>
                </a:cubicBezTo>
                <a:lnTo>
                  <a:pt x="1201" y="1632"/>
                </a:lnTo>
                <a:cubicBezTo>
                  <a:pt x="1203" y="1629"/>
                  <a:pt x="1205" y="1625"/>
                  <a:pt x="1207" y="1621"/>
                </a:cubicBezTo>
                <a:cubicBezTo>
                  <a:pt x="1228" y="1583"/>
                  <a:pt x="1247" y="1545"/>
                  <a:pt x="1268" y="1507"/>
                </a:cubicBezTo>
                <a:cubicBezTo>
                  <a:pt x="1289" y="1469"/>
                  <a:pt x="1315" y="1434"/>
                  <a:pt x="1338" y="1398"/>
                </a:cubicBezTo>
                <a:cubicBezTo>
                  <a:pt x="1341" y="1393"/>
                  <a:pt x="1343" y="1390"/>
                  <a:pt x="1345" y="1386"/>
                </a:cubicBezTo>
                <a:lnTo>
                  <a:pt x="1345" y="1386"/>
                </a:lnTo>
                <a:cubicBezTo>
                  <a:pt x="1346" y="1386"/>
                  <a:pt x="1346" y="1386"/>
                  <a:pt x="1346" y="1385"/>
                </a:cubicBezTo>
                <a:cubicBezTo>
                  <a:pt x="1400" y="1328"/>
                  <a:pt x="1455" y="1276"/>
                  <a:pt x="1512" y="1222"/>
                </a:cubicBezTo>
                <a:lnTo>
                  <a:pt x="1512" y="1222"/>
                </a:lnTo>
                <a:cubicBezTo>
                  <a:pt x="1525" y="1213"/>
                  <a:pt x="1537" y="1203"/>
                  <a:pt x="1551" y="1194"/>
                </a:cubicBezTo>
                <a:cubicBezTo>
                  <a:pt x="1589" y="1170"/>
                  <a:pt x="1629" y="1147"/>
                  <a:pt x="1669" y="1126"/>
                </a:cubicBezTo>
                <a:cubicBezTo>
                  <a:pt x="1681" y="1119"/>
                  <a:pt x="1698" y="1113"/>
                  <a:pt x="1711" y="1105"/>
                </a:cubicBezTo>
                <a:lnTo>
                  <a:pt x="1711" y="1105"/>
                </a:lnTo>
                <a:cubicBezTo>
                  <a:pt x="1754" y="1092"/>
                  <a:pt x="1796" y="1075"/>
                  <a:pt x="1839" y="1063"/>
                </a:cubicBezTo>
                <a:cubicBezTo>
                  <a:pt x="1883" y="1050"/>
                  <a:pt x="1928" y="1042"/>
                  <a:pt x="1972" y="1031"/>
                </a:cubicBezTo>
                <a:cubicBezTo>
                  <a:pt x="1977" y="1030"/>
                  <a:pt x="1984" y="1028"/>
                  <a:pt x="1991" y="1026"/>
                </a:cubicBezTo>
                <a:lnTo>
                  <a:pt x="1991" y="1026"/>
                </a:lnTo>
                <a:cubicBezTo>
                  <a:pt x="2008" y="1025"/>
                  <a:pt x="2026" y="1024"/>
                  <a:pt x="2044" y="1023"/>
                </a:cubicBezTo>
                <a:cubicBezTo>
                  <a:pt x="2066" y="1021"/>
                  <a:pt x="2088" y="1018"/>
                  <a:pt x="2110" y="1014"/>
                </a:cubicBezTo>
                <a:lnTo>
                  <a:pt x="2110" y="1014"/>
                </a:lnTo>
                <a:cubicBezTo>
                  <a:pt x="2131" y="1012"/>
                  <a:pt x="2153" y="1010"/>
                  <a:pt x="2174" y="1006"/>
                </a:cubicBezTo>
                <a:cubicBezTo>
                  <a:pt x="2179" y="1005"/>
                  <a:pt x="2184" y="1004"/>
                  <a:pt x="2190" y="1003"/>
                </a:cubicBezTo>
                <a:lnTo>
                  <a:pt x="2190" y="1003"/>
                </a:lnTo>
                <a:cubicBezTo>
                  <a:pt x="2199" y="1002"/>
                  <a:pt x="2230" y="999"/>
                  <a:pt x="2246" y="998"/>
                </a:cubicBezTo>
                <a:cubicBezTo>
                  <a:pt x="2294" y="993"/>
                  <a:pt x="2341" y="991"/>
                  <a:pt x="2389" y="989"/>
                </a:cubicBezTo>
                <a:close/>
                <a:moveTo>
                  <a:pt x="2432" y="0"/>
                </a:moveTo>
                <a:cubicBezTo>
                  <a:pt x="2284" y="0"/>
                  <a:pt x="2135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40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6"/>
                  <a:pt x="228" y="3406"/>
                  <a:pt x="895" y="3941"/>
                </a:cubicBezTo>
                <a:cubicBezTo>
                  <a:pt x="1282" y="4251"/>
                  <a:pt x="1776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4" y="1025"/>
                  <a:pt x="4005" y="604"/>
                  <a:pt x="3584" y="321"/>
                </a:cubicBezTo>
                <a:cubicBezTo>
                  <a:pt x="3238" y="89"/>
                  <a:pt x="2838" y="0"/>
                  <a:pt x="2432" y="0"/>
                </a:cubicBezTo>
                <a:close/>
              </a:path>
            </a:pathLst>
          </a:custGeom>
          <a:solidFill>
            <a:srgbClr val="484F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6400"/>
          </a:p>
        </p:txBody>
      </p:sp>
      <p:sp>
        <p:nvSpPr>
          <p:cNvPr id="9887" name="Google Shape;9887;p35"/>
          <p:cNvSpPr/>
          <p:nvPr/>
        </p:nvSpPr>
        <p:spPr>
          <a:xfrm>
            <a:off x="8753874" y="3699651"/>
            <a:ext cx="194833" cy="182667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6400"/>
          </a:p>
        </p:txBody>
      </p:sp>
      <p:sp>
        <p:nvSpPr>
          <p:cNvPr id="4" name="Google Shape;9883;p35">
            <a:extLst>
              <a:ext uri="{FF2B5EF4-FFF2-40B4-BE49-F238E27FC236}">
                <a16:creationId xmlns:a16="http://schemas.microsoft.com/office/drawing/2014/main" id="{3E6AB14A-837B-87D7-C153-AF6FDED1D0B6}"/>
              </a:ext>
            </a:extLst>
          </p:cNvPr>
          <p:cNvSpPr txBox="1">
            <a:spLocks/>
          </p:cNvSpPr>
          <p:nvPr/>
        </p:nvSpPr>
        <p:spPr>
          <a:xfrm>
            <a:off x="1225296" y="1890877"/>
            <a:ext cx="3980688" cy="307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8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pPr algn="ctr"/>
            <a:br>
              <a:rPr lang="vi-VN" sz="6400" dirty="0"/>
            </a:br>
            <a:endParaRPr lang="vi-VN" sz="6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7" name="Google Shape;9897;p36"/>
          <p:cNvSpPr txBox="1">
            <a:spLocks noGrp="1"/>
          </p:cNvSpPr>
          <p:nvPr>
            <p:ph type="title"/>
          </p:nvPr>
        </p:nvSpPr>
        <p:spPr>
          <a:xfrm>
            <a:off x="1416000" y="693267"/>
            <a:ext cx="936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YÊU CẦU SẢN PHẨM</a:t>
            </a:r>
            <a:endParaRPr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99" name="Google Shape;9899;p36"/>
          <p:cNvSpPr txBox="1">
            <a:spLocks noGrp="1"/>
          </p:cNvSpPr>
          <p:nvPr>
            <p:ph type="subTitle" idx="2"/>
          </p:nvPr>
        </p:nvSpPr>
        <p:spPr>
          <a:xfrm>
            <a:off x="1280160" y="1612019"/>
            <a:ext cx="10066648" cy="39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23323">
              <a:buClr>
                <a:schemeClr val="accent6"/>
              </a:buClr>
              <a:buFont typeface="Gantari"/>
              <a:buChar char="●"/>
            </a:pPr>
            <a:r>
              <a:rPr lang="vi-VN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hình được lắp ráp đầy đủ các bộ phận.</a:t>
            </a:r>
          </a:p>
          <a:p>
            <a:pPr marL="609585" indent="-423323">
              <a:buClr>
                <a:schemeClr val="accent6"/>
              </a:buClr>
              <a:buFont typeface="Gantari"/>
              <a:buChar char="●"/>
            </a:pP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585" indent="-423323">
              <a:buClr>
                <a:schemeClr val="accent6"/>
              </a:buClr>
              <a:buFont typeface="Gantari"/>
              <a:buChar char="●"/>
            </a:pP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gang.</a:t>
            </a:r>
          </a:p>
          <a:p>
            <a:pPr marL="609585" indent="-423323">
              <a:buClr>
                <a:schemeClr val="accent6"/>
              </a:buClr>
              <a:buFont typeface="Gantari"/>
              <a:buChar char="●"/>
            </a:pP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900" name="Google Shape;9900;p36"/>
          <p:cNvSpPr/>
          <p:nvPr/>
        </p:nvSpPr>
        <p:spPr>
          <a:xfrm>
            <a:off x="10425301" y="1529367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01" name="Google Shape;9901;p36"/>
          <p:cNvSpPr/>
          <p:nvPr/>
        </p:nvSpPr>
        <p:spPr>
          <a:xfrm>
            <a:off x="8690767" y="1110933"/>
            <a:ext cx="234700" cy="220067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902" name="Google Shape;9902;p36"/>
          <p:cNvGrpSpPr/>
          <p:nvPr/>
        </p:nvGrpSpPr>
        <p:grpSpPr>
          <a:xfrm rot="6300357">
            <a:off x="9432914" y="775248"/>
            <a:ext cx="943991" cy="590401"/>
            <a:chOff x="1445125" y="3867675"/>
            <a:chExt cx="803300" cy="502950"/>
          </a:xfrm>
        </p:grpSpPr>
        <p:sp>
          <p:nvSpPr>
            <p:cNvPr id="9903" name="Google Shape;9903;p36"/>
            <p:cNvSpPr/>
            <p:nvPr/>
          </p:nvSpPr>
          <p:spPr>
            <a:xfrm>
              <a:off x="1445125" y="3867675"/>
              <a:ext cx="535450" cy="502950"/>
            </a:xfrm>
            <a:custGeom>
              <a:avLst/>
              <a:gdLst/>
              <a:ahLst/>
              <a:cxnLst/>
              <a:rect l="l" t="t" r="r" b="b"/>
              <a:pathLst>
                <a:path w="21418" h="20118" extrusionOk="0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04" name="Google Shape;9904;p36"/>
            <p:cNvSpPr/>
            <p:nvPr/>
          </p:nvSpPr>
          <p:spPr>
            <a:xfrm>
              <a:off x="1903525" y="4088100"/>
              <a:ext cx="344900" cy="185850"/>
            </a:xfrm>
            <a:custGeom>
              <a:avLst/>
              <a:gdLst/>
              <a:ahLst/>
              <a:cxnLst/>
              <a:rect l="l" t="t" r="r" b="b"/>
              <a:pathLst>
                <a:path w="13796" h="7434" extrusionOk="0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05" name="Google Shape;9905;p36"/>
            <p:cNvSpPr/>
            <p:nvPr/>
          </p:nvSpPr>
          <p:spPr>
            <a:xfrm>
              <a:off x="1462675" y="3884050"/>
              <a:ext cx="125100" cy="332450"/>
            </a:xfrm>
            <a:custGeom>
              <a:avLst/>
              <a:gdLst/>
              <a:ahLst/>
              <a:cxnLst/>
              <a:rect l="l" t="t" r="r" b="b"/>
              <a:pathLst>
                <a:path w="5004" h="13298" extrusionOk="0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1" name="Google Shape;9911;p37"/>
          <p:cNvSpPr txBox="1">
            <a:spLocks noGrp="1"/>
          </p:cNvSpPr>
          <p:nvPr>
            <p:ph type="title"/>
          </p:nvPr>
        </p:nvSpPr>
        <p:spPr>
          <a:xfrm>
            <a:off x="1380644" y="1174900"/>
            <a:ext cx="9430712" cy="102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19" name="Google Shape;9919;p37"/>
          <p:cNvSpPr/>
          <p:nvPr/>
        </p:nvSpPr>
        <p:spPr>
          <a:xfrm>
            <a:off x="8668818" y="2131100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21" name="Google Shape;9921;p37"/>
          <p:cNvSpPr/>
          <p:nvPr/>
        </p:nvSpPr>
        <p:spPr>
          <a:xfrm>
            <a:off x="10330934" y="4360518"/>
            <a:ext cx="194833" cy="182633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99845-72C9-583C-C6FA-BB7EE742726C}"/>
              </a:ext>
            </a:extLst>
          </p:cNvPr>
          <p:cNvSpPr txBox="1"/>
          <p:nvPr/>
        </p:nvSpPr>
        <p:spPr>
          <a:xfrm>
            <a:off x="1380645" y="1866672"/>
            <a:ext cx="97384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lựa chọn và xác định số lượng các chi tiết bộ phận và dụng cụ trong bộ lắp ghép mô hình kỹ thuật theo bản gợi ý dưới đây để lắp ráp mô hình xe điện chạy bằng pin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E82D5B-0849-1828-A134-57B311D53322}"/>
              </a:ext>
            </a:extLst>
          </p:cNvPr>
          <p:cNvGraphicFramePr>
            <a:graphicFrameLocks noGrp="1"/>
          </p:cNvGraphicFramePr>
          <p:nvPr/>
        </p:nvGraphicFramePr>
        <p:xfrm>
          <a:off x="780288" y="448057"/>
          <a:ext cx="10814304" cy="6185916"/>
        </p:xfrm>
        <a:graphic>
          <a:graphicData uri="http://schemas.openxmlformats.org/drawingml/2006/table">
            <a:tbl>
              <a:tblPr firstRow="1" bandRow="1"/>
              <a:tblGrid>
                <a:gridCol w="1146048">
                  <a:extLst>
                    <a:ext uri="{9D8B030D-6E8A-4147-A177-3AD203B41FA5}">
                      <a16:colId xmlns:a16="http://schemas.microsoft.com/office/drawing/2014/main" val="2590158830"/>
                    </a:ext>
                  </a:extLst>
                </a:gridCol>
                <a:gridCol w="7120128">
                  <a:extLst>
                    <a:ext uri="{9D8B030D-6E8A-4147-A177-3AD203B41FA5}">
                      <a16:colId xmlns:a16="http://schemas.microsoft.com/office/drawing/2014/main" val="257789370"/>
                    </a:ext>
                  </a:extLst>
                </a:gridCol>
                <a:gridCol w="2548128">
                  <a:extLst>
                    <a:ext uri="{9D8B030D-6E8A-4147-A177-3AD203B41FA5}">
                      <a16:colId xmlns:a16="http://schemas.microsoft.com/office/drawing/2014/main" val="2148834641"/>
                    </a:ext>
                  </a:extLst>
                </a:gridCol>
              </a:tblGrid>
              <a:tr h="745236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tiết, bộ phận và dụng cụ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472480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 lớn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80082652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 nhỏ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3618721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 2 lỗ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02186388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 chữ U dài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5248204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 thẳng 5 lỗ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31058601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 chữ L ngắn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61941253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 mặt Cabin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0471638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D39ABB4-9764-CFC7-C775-8DC47E26A62F}"/>
              </a:ext>
            </a:extLst>
          </p:cNvPr>
          <p:cNvSpPr/>
          <p:nvPr/>
        </p:nvSpPr>
        <p:spPr>
          <a:xfrm>
            <a:off x="9944608" y="2024380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DCEF4B-8D0E-AC3D-288E-C233FD0BE6DA}"/>
              </a:ext>
            </a:extLst>
          </p:cNvPr>
          <p:cNvSpPr/>
          <p:nvPr/>
        </p:nvSpPr>
        <p:spPr>
          <a:xfrm>
            <a:off x="9985248" y="2824988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8DD32-2369-2945-CCDD-8FFD010A4061}"/>
              </a:ext>
            </a:extLst>
          </p:cNvPr>
          <p:cNvSpPr/>
          <p:nvPr/>
        </p:nvSpPr>
        <p:spPr>
          <a:xfrm>
            <a:off x="9993376" y="3570224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4B7F0C-898E-FFDA-B1B6-E6A7FFBA99BD}"/>
              </a:ext>
            </a:extLst>
          </p:cNvPr>
          <p:cNvSpPr/>
          <p:nvPr/>
        </p:nvSpPr>
        <p:spPr>
          <a:xfrm>
            <a:off x="9985248" y="4370832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1642EF-3026-A0E8-9666-7029A98CBE3A}"/>
              </a:ext>
            </a:extLst>
          </p:cNvPr>
          <p:cNvSpPr/>
          <p:nvPr/>
        </p:nvSpPr>
        <p:spPr>
          <a:xfrm>
            <a:off x="9899904" y="5171440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E8A223-506A-9801-20E2-15CFD3CB41B8}"/>
              </a:ext>
            </a:extLst>
          </p:cNvPr>
          <p:cNvSpPr/>
          <p:nvPr/>
        </p:nvSpPr>
        <p:spPr>
          <a:xfrm>
            <a:off x="9932416" y="5897880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8DD6E-1AAB-8D93-9911-C5E8CCDA5061}"/>
              </a:ext>
            </a:extLst>
          </p:cNvPr>
          <p:cNvSpPr/>
          <p:nvPr/>
        </p:nvSpPr>
        <p:spPr>
          <a:xfrm>
            <a:off x="9985248" y="1280160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421743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6C8A4-7DF8-F608-CBA0-73A3B55F1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A5D13BC-95D1-4BC6-CFE8-BF40B7E1DCC3}"/>
              </a:ext>
            </a:extLst>
          </p:cNvPr>
          <p:cNvGraphicFramePr>
            <a:graphicFrameLocks noGrp="1"/>
          </p:cNvGraphicFramePr>
          <p:nvPr/>
        </p:nvGraphicFramePr>
        <p:xfrm>
          <a:off x="780288" y="448057"/>
          <a:ext cx="10814304" cy="6185916"/>
        </p:xfrm>
        <a:graphic>
          <a:graphicData uri="http://schemas.openxmlformats.org/drawingml/2006/table">
            <a:tbl>
              <a:tblPr firstRow="1" bandRow="1"/>
              <a:tblGrid>
                <a:gridCol w="1146048">
                  <a:extLst>
                    <a:ext uri="{9D8B030D-6E8A-4147-A177-3AD203B41FA5}">
                      <a16:colId xmlns:a16="http://schemas.microsoft.com/office/drawing/2014/main" val="2590158830"/>
                    </a:ext>
                  </a:extLst>
                </a:gridCol>
                <a:gridCol w="7120128">
                  <a:extLst>
                    <a:ext uri="{9D8B030D-6E8A-4147-A177-3AD203B41FA5}">
                      <a16:colId xmlns:a16="http://schemas.microsoft.com/office/drawing/2014/main" val="257789370"/>
                    </a:ext>
                  </a:extLst>
                </a:gridCol>
                <a:gridCol w="2548128">
                  <a:extLst>
                    <a:ext uri="{9D8B030D-6E8A-4147-A177-3AD203B41FA5}">
                      <a16:colId xmlns:a16="http://schemas.microsoft.com/office/drawing/2014/main" val="2148834641"/>
                    </a:ext>
                  </a:extLst>
                </a:gridCol>
              </a:tblGrid>
              <a:tr h="745236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tiết, bộ phận và dụng cụ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472480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Tấm bên Cabin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80082652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Tấm sau Cabin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3618721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Bánh xe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02186388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Vòng hãm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5248204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Trục thẳng dài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31058601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Đai truyền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61941253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Tấm chữ 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0471638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4EC9F3B-8B2C-35CA-0564-00A8AF6C1056}"/>
              </a:ext>
            </a:extLst>
          </p:cNvPr>
          <p:cNvSpPr/>
          <p:nvPr/>
        </p:nvSpPr>
        <p:spPr>
          <a:xfrm>
            <a:off x="9985248" y="1280160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162D4A-64C4-D30E-6719-8420AF490578}"/>
              </a:ext>
            </a:extLst>
          </p:cNvPr>
          <p:cNvSpPr/>
          <p:nvPr/>
        </p:nvSpPr>
        <p:spPr>
          <a:xfrm>
            <a:off x="9985248" y="2100072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870D35-3C3C-A644-EE61-281C76775D18}"/>
              </a:ext>
            </a:extLst>
          </p:cNvPr>
          <p:cNvSpPr/>
          <p:nvPr/>
        </p:nvSpPr>
        <p:spPr>
          <a:xfrm>
            <a:off x="9966960" y="2820669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B26A4A-41D2-0A77-4CCC-E6056BD21782}"/>
              </a:ext>
            </a:extLst>
          </p:cNvPr>
          <p:cNvSpPr/>
          <p:nvPr/>
        </p:nvSpPr>
        <p:spPr>
          <a:xfrm>
            <a:off x="9966960" y="3651249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4D61E4-6AAD-49D2-E9D4-2A06F08F71D9}"/>
              </a:ext>
            </a:extLst>
          </p:cNvPr>
          <p:cNvSpPr/>
          <p:nvPr/>
        </p:nvSpPr>
        <p:spPr>
          <a:xfrm>
            <a:off x="9966960" y="4361179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B20AB4-8C14-0CF5-E913-D7F0FA63CEE1}"/>
              </a:ext>
            </a:extLst>
          </p:cNvPr>
          <p:cNvSpPr/>
          <p:nvPr/>
        </p:nvSpPr>
        <p:spPr>
          <a:xfrm>
            <a:off x="9966960" y="5070093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B36E58-0C4C-C13D-C678-180871E99FA0}"/>
              </a:ext>
            </a:extLst>
          </p:cNvPr>
          <p:cNvSpPr/>
          <p:nvPr/>
        </p:nvSpPr>
        <p:spPr>
          <a:xfrm>
            <a:off x="10015728" y="5892545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356643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376</Words>
  <Application>Microsoft Office PowerPoint</Application>
  <PresentationFormat>Widescreen</PresentationFormat>
  <Paragraphs>109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Gantari</vt:lpstr>
      <vt:lpstr>Gantari ExtraBold</vt:lpstr>
      <vt:lpstr>Times New Roman</vt:lpstr>
      <vt:lpstr>Office Theme</vt:lpstr>
      <vt:lpstr> Công nghệ – Lớp 5 </vt:lpstr>
      <vt:lpstr>READING AS THE MAIN INGREDIENT</vt:lpstr>
      <vt:lpstr>I. TÌM HIỂU MÔ HÌNH XE ĐIỆN CHẠY BẰNG PIN  م  .</vt:lpstr>
      <vt:lpstr>PowerPoint Presentation</vt:lpstr>
      <vt:lpstr>II. THỰC HÀNH LẮP RÁP MÔ HÌNH XE ĐIỆN  CHẠY BẰNG PIN  </vt:lpstr>
      <vt:lpstr>1. YÊU CẦU SẢN PHẨM</vt:lpstr>
      <vt:lpstr>2. Chuẩn bị các chi tiết, bộ phận và dung cụ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Công nghệ – Lớp 5 </dc:title>
  <dc:creator>Microsoft Office User</dc:creator>
  <cp:lastModifiedBy>DELL</cp:lastModifiedBy>
  <cp:revision>2</cp:revision>
  <dcterms:created xsi:type="dcterms:W3CDTF">2025-02-12T15:35:16Z</dcterms:created>
  <dcterms:modified xsi:type="dcterms:W3CDTF">2025-03-02T10:53:32Z</dcterms:modified>
</cp:coreProperties>
</file>