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ink/ink1.xml" ContentType="application/inkml+xml"/>
  <Default Extension="wdp" ContentType="image/vnd.ms-photo"/>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2" r:id="rId2"/>
    <p:sldId id="277" r:id="rId3"/>
    <p:sldId id="278" r:id="rId4"/>
    <p:sldId id="261" r:id="rId5"/>
    <p:sldId id="263" r:id="rId6"/>
    <p:sldId id="259" r:id="rId7"/>
    <p:sldId id="264" r:id="rId8"/>
    <p:sldId id="265" r:id="rId9"/>
    <p:sldId id="266" r:id="rId10"/>
    <p:sldId id="26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68" d="100"/>
          <a:sy n="68" d="100"/>
        </p:scale>
        <p:origin x="-581" y="-77"/>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7:03:27.505"/>
    </inkml:context>
    <inkml:brush xml:id="br0">
      <inkml:brushProperty name="width" value="0.1" units="cm"/>
      <inkml:brushProperty name="height" value="0.1" units="cm"/>
      <inkml:brushProperty name="color" value="#FFFFFF"/>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EFD89B-1718-486B-B126-A6D1DC57F4A0}" type="datetimeFigureOut">
              <a:rPr lang="en-US" smtClean="0"/>
              <a:pPr/>
              <a:t>27/11/2023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F6F6B0-E1BE-4DEF-B8D1-AAE52B4B52BA}" type="slidenum">
              <a:rPr lang="en-US" smtClean="0"/>
              <a:pPr/>
              <a:t>‹#›</a:t>
            </a:fld>
            <a:endParaRPr lang="en-US"/>
          </a:p>
        </p:txBody>
      </p:sp>
    </p:spTree>
    <p:extLst>
      <p:ext uri="{BB962C8B-B14F-4D97-AF65-F5344CB8AC3E}">
        <p14:creationId xmlns:p14="http://schemas.microsoft.com/office/powerpoint/2010/main" xmlns="" val="1288365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541284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571683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just">
              <a:lnSpc>
                <a:spcPct val="150000"/>
              </a:lnSpc>
              <a:spcAft>
                <a:spcPts val="800"/>
              </a:spcAft>
              <a:buNone/>
              <a:tabLst>
                <a:tab pos="630555"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52106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400236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732898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sz="3200" b="0" i="0" dirty="0">
                <a:solidFill>
                  <a:srgbClr val="081C36"/>
                </a:solidFill>
                <a:effectLst/>
                <a:latin typeface="SegoeuiPc"/>
              </a:rPr>
              <a:t>d) Thử nghiệm, điều chỉnh và hoàn thiện sản phẩm - Phân công người biểu diễn, thực hiện hành động và các lời nói của nhân vật. </a:t>
            </a:r>
            <a:endParaRPr lang="en-US" sz="3200" b="0" i="0" dirty="0">
              <a:solidFill>
                <a:srgbClr val="081C36"/>
              </a:solidFill>
              <a:effectLst/>
              <a:latin typeface="SegoeuiPc"/>
            </a:endParaRPr>
          </a:p>
          <a:p>
            <a:pPr marL="158750" indent="0">
              <a:buNone/>
            </a:pPr>
            <a:r>
              <a:rPr lang="vi-VN" sz="3200" b="0" i="0" dirty="0">
                <a:solidFill>
                  <a:srgbClr val="081C36"/>
                </a:solidFill>
                <a:effectLst/>
                <a:latin typeface="SegoeuiPc"/>
              </a:rPr>
              <a:t>- Thử nghiệm vở kịch với rạp chiếu bóng và các nhân vật mà nhóm đã chế tạo. Tự đánh giá theo các tiêu chí trong thử thách STEM và điều chỉnh.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80025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5540b6adc3_2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5540b6adc3_2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Chúc</a:t>
            </a:r>
            <a:r>
              <a:rPr lang="en-US" dirty="0"/>
              <a:t> </a:t>
            </a:r>
            <a:r>
              <a:rPr lang="en-US" dirty="0" err="1"/>
              <a:t>các</a:t>
            </a:r>
            <a:r>
              <a:rPr lang="en-US" dirty="0"/>
              <a:t> </a:t>
            </a:r>
            <a:r>
              <a:rPr lang="en-US" dirty="0" err="1"/>
              <a:t>em</a:t>
            </a:r>
            <a:r>
              <a:rPr lang="en-US" dirty="0"/>
              <a:t> </a:t>
            </a:r>
            <a:r>
              <a:rPr lang="en-US" dirty="0" err="1"/>
              <a:t>học</a:t>
            </a:r>
            <a:r>
              <a:rPr lang="en-US" dirty="0"/>
              <a:t> </a:t>
            </a:r>
            <a:r>
              <a:rPr lang="en-US" dirty="0" err="1"/>
              <a:t>tốt</a:t>
            </a:r>
            <a:r>
              <a:rPr lang="en-US" dirty="0"/>
              <a:t>. </a:t>
            </a:r>
            <a:endParaRPr dirty="0"/>
          </a:p>
        </p:txBody>
      </p:sp>
    </p:spTree>
    <p:extLst>
      <p:ext uri="{BB962C8B-B14F-4D97-AF65-F5344CB8AC3E}">
        <p14:creationId xmlns:p14="http://schemas.microsoft.com/office/powerpoint/2010/main" xmlns="" val="271888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D5315D-D108-4DB7-BFF3-371EF52D75BD}" type="datetimeFigureOut">
              <a:rPr lang="en-US" smtClean="0"/>
              <a:pPr/>
              <a:t>27/11/2023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62FE2-DEFD-463A-9D76-03AB66038BC0}" type="slidenum">
              <a:rPr lang="en-US" smtClean="0"/>
              <a:pPr/>
              <a:t>‹#›</a:t>
            </a:fld>
            <a:endParaRPr lang="en-US"/>
          </a:p>
        </p:txBody>
      </p:sp>
    </p:spTree>
    <p:extLst>
      <p:ext uri="{BB962C8B-B14F-4D97-AF65-F5344CB8AC3E}">
        <p14:creationId xmlns:p14="http://schemas.microsoft.com/office/powerpoint/2010/main" xmlns="" val="3154377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D5315D-D108-4DB7-BFF3-371EF52D75BD}" type="datetimeFigureOut">
              <a:rPr lang="en-US" smtClean="0"/>
              <a:pPr/>
              <a:t>27/11/2023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62FE2-DEFD-463A-9D76-03AB66038BC0}" type="slidenum">
              <a:rPr lang="en-US" smtClean="0"/>
              <a:pPr/>
              <a:t>‹#›</a:t>
            </a:fld>
            <a:endParaRPr lang="en-US"/>
          </a:p>
        </p:txBody>
      </p:sp>
    </p:spTree>
    <p:extLst>
      <p:ext uri="{BB962C8B-B14F-4D97-AF65-F5344CB8AC3E}">
        <p14:creationId xmlns:p14="http://schemas.microsoft.com/office/powerpoint/2010/main" xmlns="" val="31234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D5315D-D108-4DB7-BFF3-371EF52D75BD}" type="datetimeFigureOut">
              <a:rPr lang="en-US" smtClean="0"/>
              <a:pPr/>
              <a:t>27/11/2023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62FE2-DEFD-463A-9D76-03AB66038BC0}" type="slidenum">
              <a:rPr lang="en-US" smtClean="0"/>
              <a:pPr/>
              <a:t>‹#›</a:t>
            </a:fld>
            <a:endParaRPr lang="en-US"/>
          </a:p>
        </p:txBody>
      </p:sp>
    </p:spTree>
    <p:extLst>
      <p:ext uri="{BB962C8B-B14F-4D97-AF65-F5344CB8AC3E}">
        <p14:creationId xmlns:p14="http://schemas.microsoft.com/office/powerpoint/2010/main" xmlns="" val="206042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2">
  <p:cSld name="TITLE + TEXT 2">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2"/>
          <p:cNvSpPr/>
          <p:nvPr/>
        </p:nvSpPr>
        <p:spPr>
          <a:xfrm>
            <a:off x="7536375" y="1715793"/>
            <a:ext cx="4144400" cy="4144400"/>
          </a:xfrm>
          <a:prstGeom prst="ellipse">
            <a:avLst/>
          </a:prstGeom>
          <a:solidFill>
            <a:srgbClr val="FFFFFF">
              <a:alpha val="80390"/>
            </a:srgbClr>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rgbClr val="645CA7"/>
              </a:solidFill>
              <a:latin typeface="Calibri"/>
              <a:ea typeface="Calibri"/>
              <a:cs typeface="Calibri"/>
              <a:sym typeface="Calibri"/>
            </a:endParaRPr>
          </a:p>
        </p:txBody>
      </p:sp>
      <p:sp>
        <p:nvSpPr>
          <p:cNvPr id="127" name="Google Shape;127;p22"/>
          <p:cNvSpPr txBox="1">
            <a:spLocks noGrp="1"/>
          </p:cNvSpPr>
          <p:nvPr>
            <p:ph type="ctrTitle"/>
          </p:nvPr>
        </p:nvSpPr>
        <p:spPr>
          <a:xfrm flipH="1">
            <a:off x="4464367" y="2823400"/>
            <a:ext cx="10288400" cy="89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45CA7"/>
              </a:buClr>
              <a:buSzPts val="6000"/>
              <a:buNone/>
              <a:defRPr sz="8000">
                <a:solidFill>
                  <a:srgbClr val="645CA7"/>
                </a:solidFill>
              </a:defRPr>
            </a:lvl1pPr>
            <a:lvl2pPr lvl="1" algn="ctr" rtl="0">
              <a:spcBef>
                <a:spcPts val="0"/>
              </a:spcBef>
              <a:spcAft>
                <a:spcPts val="0"/>
              </a:spcAft>
              <a:buClr>
                <a:srgbClr val="645CA7"/>
              </a:buClr>
              <a:buSzPts val="5200"/>
              <a:buNone/>
              <a:defRPr sz="6933">
                <a:solidFill>
                  <a:srgbClr val="645CA7"/>
                </a:solidFill>
              </a:defRPr>
            </a:lvl2pPr>
            <a:lvl3pPr lvl="2" algn="ctr" rtl="0">
              <a:spcBef>
                <a:spcPts val="0"/>
              </a:spcBef>
              <a:spcAft>
                <a:spcPts val="0"/>
              </a:spcAft>
              <a:buClr>
                <a:srgbClr val="645CA7"/>
              </a:buClr>
              <a:buSzPts val="5200"/>
              <a:buNone/>
              <a:defRPr sz="6933">
                <a:solidFill>
                  <a:srgbClr val="645CA7"/>
                </a:solidFill>
              </a:defRPr>
            </a:lvl3pPr>
            <a:lvl4pPr lvl="3" algn="ctr" rtl="0">
              <a:spcBef>
                <a:spcPts val="0"/>
              </a:spcBef>
              <a:spcAft>
                <a:spcPts val="0"/>
              </a:spcAft>
              <a:buClr>
                <a:srgbClr val="645CA7"/>
              </a:buClr>
              <a:buSzPts val="5200"/>
              <a:buNone/>
              <a:defRPr sz="6933">
                <a:solidFill>
                  <a:srgbClr val="645CA7"/>
                </a:solidFill>
              </a:defRPr>
            </a:lvl4pPr>
            <a:lvl5pPr lvl="4" algn="ctr" rtl="0">
              <a:spcBef>
                <a:spcPts val="0"/>
              </a:spcBef>
              <a:spcAft>
                <a:spcPts val="0"/>
              </a:spcAft>
              <a:buClr>
                <a:srgbClr val="645CA7"/>
              </a:buClr>
              <a:buSzPts val="5200"/>
              <a:buNone/>
              <a:defRPr sz="6933">
                <a:solidFill>
                  <a:srgbClr val="645CA7"/>
                </a:solidFill>
              </a:defRPr>
            </a:lvl5pPr>
            <a:lvl6pPr lvl="5" algn="ctr" rtl="0">
              <a:spcBef>
                <a:spcPts val="0"/>
              </a:spcBef>
              <a:spcAft>
                <a:spcPts val="0"/>
              </a:spcAft>
              <a:buClr>
                <a:srgbClr val="645CA7"/>
              </a:buClr>
              <a:buSzPts val="5200"/>
              <a:buNone/>
              <a:defRPr sz="6933">
                <a:solidFill>
                  <a:srgbClr val="645CA7"/>
                </a:solidFill>
              </a:defRPr>
            </a:lvl6pPr>
            <a:lvl7pPr lvl="6" algn="ctr" rtl="0">
              <a:spcBef>
                <a:spcPts val="0"/>
              </a:spcBef>
              <a:spcAft>
                <a:spcPts val="0"/>
              </a:spcAft>
              <a:buClr>
                <a:srgbClr val="645CA7"/>
              </a:buClr>
              <a:buSzPts val="5200"/>
              <a:buNone/>
              <a:defRPr sz="6933">
                <a:solidFill>
                  <a:srgbClr val="645CA7"/>
                </a:solidFill>
              </a:defRPr>
            </a:lvl7pPr>
            <a:lvl8pPr lvl="7" algn="ctr" rtl="0">
              <a:spcBef>
                <a:spcPts val="0"/>
              </a:spcBef>
              <a:spcAft>
                <a:spcPts val="0"/>
              </a:spcAft>
              <a:buClr>
                <a:srgbClr val="645CA7"/>
              </a:buClr>
              <a:buSzPts val="5200"/>
              <a:buNone/>
              <a:defRPr sz="6933">
                <a:solidFill>
                  <a:srgbClr val="645CA7"/>
                </a:solidFill>
              </a:defRPr>
            </a:lvl8pPr>
            <a:lvl9pPr lvl="8" algn="ctr" rtl="0">
              <a:spcBef>
                <a:spcPts val="0"/>
              </a:spcBef>
              <a:spcAft>
                <a:spcPts val="0"/>
              </a:spcAft>
              <a:buClr>
                <a:srgbClr val="645CA7"/>
              </a:buClr>
              <a:buSzPts val="5200"/>
              <a:buNone/>
              <a:defRPr sz="6933">
                <a:solidFill>
                  <a:srgbClr val="645CA7"/>
                </a:solidFill>
              </a:defRPr>
            </a:lvl9pPr>
          </a:lstStyle>
          <a:p>
            <a:endParaRPr/>
          </a:p>
        </p:txBody>
      </p:sp>
      <p:sp>
        <p:nvSpPr>
          <p:cNvPr id="128" name="Google Shape;128;p22"/>
          <p:cNvSpPr txBox="1">
            <a:spLocks noGrp="1"/>
          </p:cNvSpPr>
          <p:nvPr>
            <p:ph type="subTitle" idx="1"/>
          </p:nvPr>
        </p:nvSpPr>
        <p:spPr>
          <a:xfrm flipH="1">
            <a:off x="7863865" y="3717400"/>
            <a:ext cx="3489200" cy="8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45CA7"/>
              </a:buClr>
              <a:buSzPts val="1200"/>
              <a:buNone/>
              <a:defRPr sz="1600">
                <a:solidFill>
                  <a:srgbClr val="645CA7"/>
                </a:solidFill>
              </a:defRPr>
            </a:lvl1pPr>
            <a:lvl2pPr lvl="1" algn="ctr" rtl="0">
              <a:lnSpc>
                <a:spcPct val="100000"/>
              </a:lnSpc>
              <a:spcBef>
                <a:spcPts val="0"/>
              </a:spcBef>
              <a:spcAft>
                <a:spcPts val="0"/>
              </a:spcAft>
              <a:buClr>
                <a:srgbClr val="645CA7"/>
              </a:buClr>
              <a:buSzPts val="1200"/>
              <a:buNone/>
              <a:defRPr sz="1600">
                <a:solidFill>
                  <a:srgbClr val="645CA7"/>
                </a:solidFill>
              </a:defRPr>
            </a:lvl2pPr>
            <a:lvl3pPr lvl="2" algn="ctr" rtl="0">
              <a:lnSpc>
                <a:spcPct val="100000"/>
              </a:lnSpc>
              <a:spcBef>
                <a:spcPts val="0"/>
              </a:spcBef>
              <a:spcAft>
                <a:spcPts val="0"/>
              </a:spcAft>
              <a:buClr>
                <a:srgbClr val="645CA7"/>
              </a:buClr>
              <a:buSzPts val="1200"/>
              <a:buNone/>
              <a:defRPr sz="1600">
                <a:solidFill>
                  <a:srgbClr val="645CA7"/>
                </a:solidFill>
              </a:defRPr>
            </a:lvl3pPr>
            <a:lvl4pPr lvl="3" algn="ctr" rtl="0">
              <a:lnSpc>
                <a:spcPct val="100000"/>
              </a:lnSpc>
              <a:spcBef>
                <a:spcPts val="0"/>
              </a:spcBef>
              <a:spcAft>
                <a:spcPts val="0"/>
              </a:spcAft>
              <a:buClr>
                <a:srgbClr val="645CA7"/>
              </a:buClr>
              <a:buSzPts val="1200"/>
              <a:buNone/>
              <a:defRPr sz="1600">
                <a:solidFill>
                  <a:srgbClr val="645CA7"/>
                </a:solidFill>
              </a:defRPr>
            </a:lvl4pPr>
            <a:lvl5pPr lvl="4" algn="ctr" rtl="0">
              <a:lnSpc>
                <a:spcPct val="100000"/>
              </a:lnSpc>
              <a:spcBef>
                <a:spcPts val="0"/>
              </a:spcBef>
              <a:spcAft>
                <a:spcPts val="0"/>
              </a:spcAft>
              <a:buClr>
                <a:srgbClr val="645CA7"/>
              </a:buClr>
              <a:buSzPts val="1200"/>
              <a:buNone/>
              <a:defRPr sz="1600">
                <a:solidFill>
                  <a:srgbClr val="645CA7"/>
                </a:solidFill>
              </a:defRPr>
            </a:lvl5pPr>
            <a:lvl6pPr lvl="5" algn="ctr" rtl="0">
              <a:lnSpc>
                <a:spcPct val="100000"/>
              </a:lnSpc>
              <a:spcBef>
                <a:spcPts val="0"/>
              </a:spcBef>
              <a:spcAft>
                <a:spcPts val="0"/>
              </a:spcAft>
              <a:buClr>
                <a:srgbClr val="645CA7"/>
              </a:buClr>
              <a:buSzPts val="1200"/>
              <a:buNone/>
              <a:defRPr sz="1600">
                <a:solidFill>
                  <a:srgbClr val="645CA7"/>
                </a:solidFill>
              </a:defRPr>
            </a:lvl6pPr>
            <a:lvl7pPr lvl="6" algn="ctr" rtl="0">
              <a:lnSpc>
                <a:spcPct val="100000"/>
              </a:lnSpc>
              <a:spcBef>
                <a:spcPts val="0"/>
              </a:spcBef>
              <a:spcAft>
                <a:spcPts val="0"/>
              </a:spcAft>
              <a:buClr>
                <a:srgbClr val="645CA7"/>
              </a:buClr>
              <a:buSzPts val="1200"/>
              <a:buNone/>
              <a:defRPr sz="1600">
                <a:solidFill>
                  <a:srgbClr val="645CA7"/>
                </a:solidFill>
              </a:defRPr>
            </a:lvl7pPr>
            <a:lvl8pPr lvl="7" algn="ctr" rtl="0">
              <a:lnSpc>
                <a:spcPct val="100000"/>
              </a:lnSpc>
              <a:spcBef>
                <a:spcPts val="0"/>
              </a:spcBef>
              <a:spcAft>
                <a:spcPts val="0"/>
              </a:spcAft>
              <a:buClr>
                <a:srgbClr val="645CA7"/>
              </a:buClr>
              <a:buSzPts val="1200"/>
              <a:buNone/>
              <a:defRPr sz="1600">
                <a:solidFill>
                  <a:srgbClr val="645CA7"/>
                </a:solidFill>
              </a:defRPr>
            </a:lvl8pPr>
            <a:lvl9pPr lvl="8" algn="ctr" rtl="0">
              <a:lnSpc>
                <a:spcPct val="100000"/>
              </a:lnSpc>
              <a:spcBef>
                <a:spcPts val="0"/>
              </a:spcBef>
              <a:spcAft>
                <a:spcPts val="0"/>
              </a:spcAft>
              <a:buClr>
                <a:srgbClr val="645CA7"/>
              </a:buClr>
              <a:buSzPts val="1200"/>
              <a:buNone/>
              <a:defRPr sz="1600">
                <a:solidFill>
                  <a:srgbClr val="645CA7"/>
                </a:solidFill>
              </a:defRPr>
            </a:lvl9pPr>
          </a:lstStyle>
          <a:p>
            <a:endParaRPr/>
          </a:p>
        </p:txBody>
      </p:sp>
    </p:spTree>
    <p:extLst>
      <p:ext uri="{BB962C8B-B14F-4D97-AF65-F5344CB8AC3E}">
        <p14:creationId xmlns:p14="http://schemas.microsoft.com/office/powerpoint/2010/main" xmlns="" val="2298458735"/>
      </p:ext>
    </p:extLst>
  </p:cSld>
  <p:clrMapOvr>
    <a:masterClrMapping/>
  </p:clrMapOvr>
  <p:extLst>
    <p:ext uri="{DCECCB84-F9BA-43D5-87BE-67443E8EF086}">
      <p15:sldGuideLst xmlns:p15="http://schemas.microsoft.com/office/powerpoint/2012/main" xmlns="">
        <p15:guide id="1" pos="454">
          <p15:clr>
            <a:srgbClr val="FA7B17"/>
          </p15:clr>
        </p15:guide>
        <p15:guide id="2" pos="5306">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D5315D-D108-4DB7-BFF3-371EF52D75BD}" type="datetimeFigureOut">
              <a:rPr lang="en-US" smtClean="0"/>
              <a:pPr/>
              <a:t>27/11/2023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62FE2-DEFD-463A-9D76-03AB66038BC0}" type="slidenum">
              <a:rPr lang="en-US" smtClean="0"/>
              <a:pPr/>
              <a:t>‹#›</a:t>
            </a:fld>
            <a:endParaRPr lang="en-US"/>
          </a:p>
        </p:txBody>
      </p:sp>
    </p:spTree>
    <p:extLst>
      <p:ext uri="{BB962C8B-B14F-4D97-AF65-F5344CB8AC3E}">
        <p14:creationId xmlns:p14="http://schemas.microsoft.com/office/powerpoint/2010/main" xmlns="" val="992065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3D5315D-D108-4DB7-BFF3-371EF52D75BD}" type="datetimeFigureOut">
              <a:rPr lang="en-US" smtClean="0"/>
              <a:pPr/>
              <a:t>27/11/2023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62FE2-DEFD-463A-9D76-03AB66038BC0}" type="slidenum">
              <a:rPr lang="en-US" smtClean="0"/>
              <a:pPr/>
              <a:t>‹#›</a:t>
            </a:fld>
            <a:endParaRPr lang="en-US"/>
          </a:p>
        </p:txBody>
      </p:sp>
    </p:spTree>
    <p:extLst>
      <p:ext uri="{BB962C8B-B14F-4D97-AF65-F5344CB8AC3E}">
        <p14:creationId xmlns:p14="http://schemas.microsoft.com/office/powerpoint/2010/main" xmlns="" val="2820253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D5315D-D108-4DB7-BFF3-371EF52D75BD}" type="datetimeFigureOut">
              <a:rPr lang="en-US" smtClean="0"/>
              <a:pPr/>
              <a:t>27/11/2023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962FE2-DEFD-463A-9D76-03AB66038BC0}" type="slidenum">
              <a:rPr lang="en-US" smtClean="0"/>
              <a:pPr/>
              <a:t>‹#›</a:t>
            </a:fld>
            <a:endParaRPr lang="en-US"/>
          </a:p>
        </p:txBody>
      </p:sp>
    </p:spTree>
    <p:extLst>
      <p:ext uri="{BB962C8B-B14F-4D97-AF65-F5344CB8AC3E}">
        <p14:creationId xmlns:p14="http://schemas.microsoft.com/office/powerpoint/2010/main" xmlns="" val="3382917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D5315D-D108-4DB7-BFF3-371EF52D75BD}" type="datetimeFigureOut">
              <a:rPr lang="en-US" smtClean="0"/>
              <a:pPr/>
              <a:t>27/11/2023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962FE2-DEFD-463A-9D76-03AB66038BC0}" type="slidenum">
              <a:rPr lang="en-US" smtClean="0"/>
              <a:pPr/>
              <a:t>‹#›</a:t>
            </a:fld>
            <a:endParaRPr lang="en-US"/>
          </a:p>
        </p:txBody>
      </p:sp>
    </p:spTree>
    <p:extLst>
      <p:ext uri="{BB962C8B-B14F-4D97-AF65-F5344CB8AC3E}">
        <p14:creationId xmlns:p14="http://schemas.microsoft.com/office/powerpoint/2010/main" xmlns="" val="312012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D5315D-D108-4DB7-BFF3-371EF52D75BD}" type="datetimeFigureOut">
              <a:rPr lang="en-US" smtClean="0"/>
              <a:pPr/>
              <a:t>27/11/2023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962FE2-DEFD-463A-9D76-03AB66038BC0}" type="slidenum">
              <a:rPr lang="en-US" smtClean="0"/>
              <a:pPr/>
              <a:t>‹#›</a:t>
            </a:fld>
            <a:endParaRPr lang="en-US"/>
          </a:p>
        </p:txBody>
      </p:sp>
    </p:spTree>
    <p:extLst>
      <p:ext uri="{BB962C8B-B14F-4D97-AF65-F5344CB8AC3E}">
        <p14:creationId xmlns:p14="http://schemas.microsoft.com/office/powerpoint/2010/main" xmlns="" val="2453960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D5315D-D108-4DB7-BFF3-371EF52D75BD}" type="datetimeFigureOut">
              <a:rPr lang="en-US" smtClean="0"/>
              <a:pPr/>
              <a:t>27/11/2023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962FE2-DEFD-463A-9D76-03AB66038BC0}" type="slidenum">
              <a:rPr lang="en-US" smtClean="0"/>
              <a:pPr/>
              <a:t>‹#›</a:t>
            </a:fld>
            <a:endParaRPr lang="en-US"/>
          </a:p>
        </p:txBody>
      </p:sp>
    </p:spTree>
    <p:extLst>
      <p:ext uri="{BB962C8B-B14F-4D97-AF65-F5344CB8AC3E}">
        <p14:creationId xmlns:p14="http://schemas.microsoft.com/office/powerpoint/2010/main" xmlns="" val="2746023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D5315D-D108-4DB7-BFF3-371EF52D75BD}" type="datetimeFigureOut">
              <a:rPr lang="en-US" smtClean="0"/>
              <a:pPr/>
              <a:t>27/11/2023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962FE2-DEFD-463A-9D76-03AB66038BC0}" type="slidenum">
              <a:rPr lang="en-US" smtClean="0"/>
              <a:pPr/>
              <a:t>‹#›</a:t>
            </a:fld>
            <a:endParaRPr lang="en-US"/>
          </a:p>
        </p:txBody>
      </p:sp>
    </p:spTree>
    <p:extLst>
      <p:ext uri="{BB962C8B-B14F-4D97-AF65-F5344CB8AC3E}">
        <p14:creationId xmlns:p14="http://schemas.microsoft.com/office/powerpoint/2010/main" xmlns="" val="3897140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D5315D-D108-4DB7-BFF3-371EF52D75BD}" type="datetimeFigureOut">
              <a:rPr lang="en-US" smtClean="0"/>
              <a:pPr/>
              <a:t>27/11/2023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962FE2-DEFD-463A-9D76-03AB66038BC0}" type="slidenum">
              <a:rPr lang="en-US" smtClean="0"/>
              <a:pPr/>
              <a:t>‹#›</a:t>
            </a:fld>
            <a:endParaRPr lang="en-US"/>
          </a:p>
        </p:txBody>
      </p:sp>
    </p:spTree>
    <p:extLst>
      <p:ext uri="{BB962C8B-B14F-4D97-AF65-F5344CB8AC3E}">
        <p14:creationId xmlns:p14="http://schemas.microsoft.com/office/powerpoint/2010/main" xmlns="" val="62386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D5315D-D108-4DB7-BFF3-371EF52D75BD}" type="datetimeFigureOut">
              <a:rPr lang="en-US" smtClean="0"/>
              <a:pPr/>
              <a:t>27/11/2023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962FE2-DEFD-463A-9D76-03AB66038BC0}" type="slidenum">
              <a:rPr lang="en-US" smtClean="0"/>
              <a:pPr/>
              <a:t>‹#›</a:t>
            </a:fld>
            <a:endParaRPr lang="en-US"/>
          </a:p>
        </p:txBody>
      </p:sp>
    </p:spTree>
    <p:extLst>
      <p:ext uri="{BB962C8B-B14F-4D97-AF65-F5344CB8AC3E}">
        <p14:creationId xmlns:p14="http://schemas.microsoft.com/office/powerpoint/2010/main" xmlns="" val="871613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video" Target="NULL" TargetMode="External"/><Relationship Id="rId6" Type="http://schemas.openxmlformats.org/officeDocument/2006/relationships/image" Target="../media/image27.png"/><Relationship Id="rId5" Type="http://schemas.microsoft.com/office/2007/relationships/media" Target="../media/media1.mp4"/><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806565" y="-995816"/>
            <a:ext cx="4455358" cy="26229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154"/>
            <a:ext cx="5664435" cy="685080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2470" y="4276961"/>
            <a:ext cx="2944239" cy="2494315"/>
          </a:xfrm>
          <a:prstGeom prst="rect">
            <a:avLst/>
          </a:prstGeom>
        </p:spPr>
      </p:pic>
      <p:pic>
        <p:nvPicPr>
          <p:cNvPr id="13" name="Picture 12">
            <a:extLst>
              <a:ext uri="{FF2B5EF4-FFF2-40B4-BE49-F238E27FC236}">
                <a16:creationId xmlns:a16="http://schemas.microsoft.com/office/drawing/2014/main" xmlns="" id="{80474C0A-76F8-F5C2-E4C9-818A5ABF0DA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062193" y="5211277"/>
            <a:ext cx="1944641" cy="1369928"/>
          </a:xfrm>
          <a:prstGeom prst="rect">
            <a:avLst/>
          </a:prstGeom>
          <a:effectLst>
            <a:outerShdw blurRad="50800" dist="330200" dir="2700000" algn="tl" rotWithShape="0">
              <a:prstClr val="black">
                <a:alpha val="40000"/>
              </a:prst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529959" y="-133037"/>
            <a:ext cx="1300509" cy="1285999"/>
          </a:xfrm>
          <a:prstGeom prst="rect">
            <a:avLst/>
          </a:prstGeom>
        </p:spPr>
      </p:pic>
      <p:grpSp>
        <p:nvGrpSpPr>
          <p:cNvPr id="9" name="Group 8">
            <a:extLst>
              <a:ext uri="{FF2B5EF4-FFF2-40B4-BE49-F238E27FC236}">
                <a16:creationId xmlns:a16="http://schemas.microsoft.com/office/drawing/2014/main" xmlns="" id="{4C05B29E-F0EE-CD6D-8CCF-9163BEA4D8E3}"/>
              </a:ext>
            </a:extLst>
          </p:cNvPr>
          <p:cNvGrpSpPr/>
          <p:nvPr/>
        </p:nvGrpSpPr>
        <p:grpSpPr>
          <a:xfrm>
            <a:off x="3958682" y="3021243"/>
            <a:ext cx="5486400" cy="558800"/>
            <a:chOff x="2926343" y="845820"/>
            <a:chExt cx="4114800" cy="419100"/>
          </a:xfrm>
        </p:grpSpPr>
        <p:sp>
          <p:nvSpPr>
            <p:cNvPr id="12" name="Google Shape;6300;p41">
              <a:extLst>
                <a:ext uri="{FF2B5EF4-FFF2-40B4-BE49-F238E27FC236}">
                  <a16:creationId xmlns:a16="http://schemas.microsoft.com/office/drawing/2014/main" xmlns="" id="{924511EB-F097-35E8-1E30-DD00B979F3B6}"/>
                </a:ext>
              </a:extLst>
            </p:cNvPr>
            <p:cNvSpPr txBox="1">
              <a:spLocks/>
            </p:cNvSpPr>
            <p:nvPr/>
          </p:nvSpPr>
          <p:spPr>
            <a:xfrm>
              <a:off x="2926343" y="845820"/>
              <a:ext cx="4114800" cy="4191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5200"/>
                <a:buFont typeface="Limelight"/>
                <a:buNone/>
                <a:defRPr sz="7700" b="0" i="0" u="none" strike="noStrike" cap="none">
                  <a:solidFill>
                    <a:schemeClr val="dk1"/>
                  </a:solidFill>
                  <a:latin typeface="Limelight"/>
                  <a:ea typeface="Limelight"/>
                  <a:cs typeface="Limelight"/>
                  <a:sym typeface="Limelight"/>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defTabSz="1219170">
                <a:buClr>
                  <a:srgbClr val="FFFFFF"/>
                </a:buClr>
                <a:defRPr/>
              </a:pPr>
              <a:r>
                <a:rPr lang="en-US" sz="3733" kern="0" dirty="0">
                  <a:solidFill>
                    <a:srgbClr val="FF0000"/>
                  </a:solidFill>
                  <a:latin typeface="Aharoni" panose="02010803020104030203" pitchFamily="2" charset="-79"/>
                  <a:cs typeface="Aharoni" panose="02010803020104030203" pitchFamily="2" charset="-79"/>
                </a:rPr>
                <a:t>BÀI </a:t>
              </a:r>
              <a:r>
                <a:rPr lang="en-US" sz="3733" kern="0" dirty="0" smtClean="0">
                  <a:solidFill>
                    <a:srgbClr val="FF0000"/>
                  </a:solidFill>
                  <a:latin typeface="Aharoni" panose="02010803020104030203" pitchFamily="2" charset="-79"/>
                  <a:cs typeface="Aharoni" panose="02010803020104030203" pitchFamily="2" charset="-79"/>
                </a:rPr>
                <a:t>HỌC </a:t>
              </a:r>
              <a:r>
                <a:rPr lang="en-US" sz="3733" kern="0" dirty="0" smtClean="0">
                  <a:solidFill>
                    <a:srgbClr val="FF0000"/>
                  </a:solidFill>
                  <a:latin typeface="Aharoni" panose="02010803020104030203" pitchFamily="2" charset="-79"/>
                  <a:cs typeface="Aharoni" panose="02010803020104030203" pitchFamily="2" charset="-79"/>
                </a:rPr>
                <a:t>STEM LỚP 4</a:t>
              </a:r>
              <a:endParaRPr lang="en-US" sz="2667" kern="0" dirty="0">
                <a:solidFill>
                  <a:srgbClr val="FF0000"/>
                </a:solidFill>
                <a:latin typeface="Aharoni" panose="02010803020104030203" pitchFamily="2" charset="-79"/>
                <a:cs typeface="Aharoni" panose="02010803020104030203" pitchFamily="2" charset="-79"/>
              </a:endParaRPr>
            </a:p>
          </p:txBody>
        </p:sp>
        <mc:AlternateContent xmlns:mc="http://schemas.openxmlformats.org/markup-compatibility/2006">
          <mc:Choice xmlns:p14="http://schemas.microsoft.com/office/powerpoint/2010/main" xmlns="" Requires="p14">
            <p:contentPart p14:bwMode="auto" r:id="rId8">
              <p14:nvContentPartPr>
                <p14:cNvPr id="16" name="Ink 15">
                  <a:extLst>
                    <a:ext uri="{FF2B5EF4-FFF2-40B4-BE49-F238E27FC236}">
                      <a16:creationId xmlns:a16="http://schemas.microsoft.com/office/drawing/2014/main" id="{B830FEB4-1B4F-2975-BBF4-2A3507DA5FA0}"/>
                    </a:ext>
                  </a:extLst>
                </p14:cNvPr>
                <p14:cNvContentPartPr/>
                <p14:nvPr/>
              </p14:nvContentPartPr>
              <p14:xfrm>
                <a:off x="4455000" y="1203840"/>
                <a:ext cx="360" cy="360"/>
              </p14:xfrm>
            </p:contentPart>
          </mc:Choice>
          <mc:Fallback>
            <p:pic>
              <p:nvPicPr>
                <p:cNvPr id="33" name="Ink 32">
                  <a:extLst>
                    <a:ext uri="{FF2B5EF4-FFF2-40B4-BE49-F238E27FC236}">
                      <a16:creationId xmlns:a16="http://schemas.microsoft.com/office/drawing/2014/main" xmlns="" xmlns:p14="http://schemas.microsoft.com/office/powerpoint/2010/main" id="{B830FEB4-1B4F-2975-BBF4-2A3507DA5FA0}"/>
                    </a:ext>
                  </a:extLst>
                </p:cNvPr>
                <p:cNvPicPr/>
                <p:nvPr/>
              </p:nvPicPr>
              <p:blipFill>
                <a:blip r:embed="rId9"/>
                <a:stretch>
                  <a:fillRect/>
                </a:stretch>
              </p:blipFill>
              <p:spPr>
                <a:xfrm>
                  <a:off x="4437000" y="1185840"/>
                  <a:ext cx="36000" cy="36000"/>
                </a:xfrm>
                <a:prstGeom prst="rect">
                  <a:avLst/>
                </a:prstGeom>
              </p:spPr>
            </p:pic>
          </mc:Fallback>
        </mc:AlternateContent>
      </p:grpSp>
      <p:sp>
        <p:nvSpPr>
          <p:cNvPr id="17" name="TextBox 16">
            <a:extLst>
              <a:ext uri="{FF2B5EF4-FFF2-40B4-BE49-F238E27FC236}">
                <a16:creationId xmlns:a16="http://schemas.microsoft.com/office/drawing/2014/main" xmlns="" id="{6AE26AEE-D974-DCD9-B7B8-85D1B2DBA184}"/>
              </a:ext>
            </a:extLst>
          </p:cNvPr>
          <p:cNvSpPr txBox="1"/>
          <p:nvPr/>
        </p:nvSpPr>
        <p:spPr>
          <a:xfrm>
            <a:off x="1584589" y="3534589"/>
            <a:ext cx="8997976" cy="1200329"/>
          </a:xfrm>
          <a:prstGeom prst="rect">
            <a:avLst/>
          </a:prstGeom>
          <a:noFill/>
        </p:spPr>
        <p:txBody>
          <a:bodyPr wrap="none" rtlCol="0">
            <a:spAutoFit/>
          </a:bodyPr>
          <a:lstStyle/>
          <a:p>
            <a:r>
              <a:rPr lang="x-none" sz="7200" b="1" dirty="0">
                <a:solidFill>
                  <a:srgbClr val="FF0000"/>
                </a:solidFill>
              </a:rPr>
              <a:t>RẠP CHIẾU BÓNG MINI</a:t>
            </a:r>
          </a:p>
        </p:txBody>
      </p:sp>
      <p:pic>
        <p:nvPicPr>
          <p:cNvPr id="18" name="Picture 17">
            <a:extLst>
              <a:ext uri="{FF2B5EF4-FFF2-40B4-BE49-F238E27FC236}">
                <a16:creationId xmlns:a16="http://schemas.microsoft.com/office/drawing/2014/main" xmlns="" id="{127A0780-3F62-DC38-17EC-232BDC8FDB1D}"/>
              </a:ext>
            </a:extLst>
          </p:cNvPr>
          <p:cNvPicPr>
            <a:picLocks noChangeAspect="1"/>
          </p:cNvPicPr>
          <p:nvPr/>
        </p:nvPicPr>
        <p:blipFill>
          <a:blip r:embed="rId10"/>
          <a:stretch>
            <a:fillRect/>
          </a:stretch>
        </p:blipFill>
        <p:spPr>
          <a:xfrm>
            <a:off x="8168010" y="-25247"/>
            <a:ext cx="2860271" cy="1535292"/>
          </a:xfrm>
          <a:prstGeom prst="rect">
            <a:avLst/>
          </a:prstGeom>
        </p:spPr>
      </p:pic>
      <p:sp>
        <p:nvSpPr>
          <p:cNvPr id="2" name="TextBox 1"/>
          <p:cNvSpPr txBox="1"/>
          <p:nvPr/>
        </p:nvSpPr>
        <p:spPr>
          <a:xfrm>
            <a:off x="3469973" y="4839785"/>
            <a:ext cx="5900450"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TIẾT 1</a:t>
            </a:r>
            <a:r>
              <a:rPr lang="en-US" sz="2400" b="1" smtClean="0">
                <a:latin typeface="Times New Roman" panose="02020603050405020304" pitchFamily="18" charset="0"/>
                <a:cs typeface="Times New Roman" panose="02020603050405020304" pitchFamily="18" charset="0"/>
              </a:rPr>
              <a:t>, 2</a:t>
            </a:r>
            <a:endParaRPr lang="en-US" sz="2400" b="1" dirty="0" smtClean="0">
              <a:latin typeface="Times New Roman" panose="02020603050405020304" pitchFamily="18" charset="0"/>
              <a:cs typeface="Times New Roman" panose="02020603050405020304" pitchFamily="18" charset="0"/>
            </a:endParaRPr>
          </a:p>
        </p:txBody>
      </p:sp>
      <p:sp>
        <p:nvSpPr>
          <p:cNvPr id="4" name="TextBox 3"/>
          <p:cNvSpPr txBox="1"/>
          <p:nvPr/>
        </p:nvSpPr>
        <p:spPr>
          <a:xfrm>
            <a:off x="1914800" y="1604359"/>
            <a:ext cx="9289302" cy="1200329"/>
          </a:xfrm>
          <a:prstGeom prst="rect">
            <a:avLst/>
          </a:prstGeom>
          <a:noFill/>
        </p:spPr>
        <p:txBody>
          <a:bodyPr wrap="square" rtlCol="0">
            <a:spAutoFit/>
          </a:bodyPr>
          <a:lstStyle/>
          <a:p>
            <a:pPr algn="ctr"/>
            <a:r>
              <a:rPr lang="en-US" sz="2400" b="1" dirty="0" smtClean="0">
                <a:solidFill>
                  <a:srgbClr val="00B0F0"/>
                </a:solidFill>
                <a:latin typeface="Times New Roman" panose="02020603050405020304" pitchFamily="18" charset="0"/>
                <a:cs typeface="Times New Roman" panose="02020603050405020304" pitchFamily="18" charset="0"/>
              </a:rPr>
              <a:t>CHÀO MỪNG CÁC THẦY CÔ GIÁO VỀ DỰ CHUYÊN ĐỀ </a:t>
            </a:r>
          </a:p>
          <a:p>
            <a:pPr algn="ctr"/>
            <a:r>
              <a:rPr lang="en-US" sz="2400" b="1" dirty="0" smtClean="0">
                <a:solidFill>
                  <a:srgbClr val="00B0F0"/>
                </a:solidFill>
                <a:latin typeface="Times New Roman" panose="02020603050405020304" pitchFamily="18" charset="0"/>
                <a:cs typeface="Times New Roman" panose="02020603050405020304" pitchFamily="18" charset="0"/>
              </a:rPr>
              <a:t>TỔ CHỨC DẠY HỌC MÔN KHOA HỌC LỚP 4 THEO </a:t>
            </a:r>
          </a:p>
          <a:p>
            <a:pPr algn="ctr"/>
            <a:r>
              <a:rPr lang="en-US" sz="2400" b="1" dirty="0" smtClean="0">
                <a:solidFill>
                  <a:srgbClr val="00B0F0"/>
                </a:solidFill>
                <a:latin typeface="Times New Roman" panose="02020603050405020304" pitchFamily="18" charset="0"/>
                <a:cs typeface="Times New Roman" panose="02020603050405020304" pitchFamily="18" charset="0"/>
              </a:rPr>
              <a:t>HÌNH THỨC BÀI HỌC STEM </a:t>
            </a:r>
            <a:endParaRPr lang="en-US" sz="2400" b="1" dirty="0">
              <a:solidFill>
                <a:srgbClr val="00B0F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056709" y="841534"/>
            <a:ext cx="5564777" cy="369332"/>
          </a:xfrm>
          <a:prstGeom prst="rect">
            <a:avLst/>
          </a:prstGeom>
          <a:noFill/>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Trường</a:t>
            </a:r>
            <a:r>
              <a:rPr lang="en-US" b="1" dirty="0" smtClean="0">
                <a:latin typeface="Times New Roman" panose="02020603050405020304" pitchFamily="18" charset="0"/>
                <a:cs typeface="Times New Roman" panose="02020603050405020304" pitchFamily="18" charset="0"/>
              </a:rPr>
              <a:t> PT Hermann </a:t>
            </a:r>
            <a:r>
              <a:rPr lang="en-US" b="1" dirty="0" err="1" smtClean="0">
                <a:latin typeface="Times New Roman" panose="02020603050405020304" pitchFamily="18" charset="0"/>
                <a:cs typeface="Times New Roman" panose="02020603050405020304" pitchFamily="18" charset="0"/>
              </a:rPr>
              <a:t>Gmeiner</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Hải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Phòng</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52930103"/>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8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6" presetClass="entr" presetSubtype="37" fill="hold" nodeType="withEffect">
                                  <p:stCondLst>
                                    <p:cond delay="80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7" name="Google Shape;1407;p57"/>
          <p:cNvSpPr txBox="1">
            <a:spLocks noGrp="1"/>
          </p:cNvSpPr>
          <p:nvPr>
            <p:ph type="ctrTitle"/>
          </p:nvPr>
        </p:nvSpPr>
        <p:spPr>
          <a:xfrm flipH="1">
            <a:off x="7144559" y="3246969"/>
            <a:ext cx="4806141" cy="1540931"/>
          </a:xfrm>
          <a:prstGeom prst="rect">
            <a:avLst/>
          </a:prstGeom>
        </p:spPr>
        <p:txBody>
          <a:bodyPr spcFirstLastPara="1" vert="horz" wrap="square" lIns="121900" tIns="121900" rIns="121900" bIns="121900" rtlCol="0" anchor="b" anchorCtr="0">
            <a:noAutofit/>
          </a:bodyPr>
          <a:lstStyle/>
          <a:p>
            <a:r>
              <a:rPr lang="es" sz="4800" b="1" dirty="0">
                <a:latin typeface="Bahnschrift" panose="020B0502040204020203" pitchFamily="34" charset="0"/>
              </a:rPr>
              <a:t>Chúc các em </a:t>
            </a:r>
            <a:br>
              <a:rPr lang="es" sz="4800" b="1" dirty="0">
                <a:latin typeface="Bahnschrift" panose="020B0502040204020203" pitchFamily="34" charset="0"/>
              </a:rPr>
            </a:br>
            <a:r>
              <a:rPr lang="es" sz="4800" b="1" dirty="0">
                <a:latin typeface="Bahnschrift" panose="020B0502040204020203" pitchFamily="34" charset="0"/>
              </a:rPr>
              <a:t>học tốt!</a:t>
            </a:r>
            <a:endParaRPr sz="4800" b="1" dirty="0">
              <a:latin typeface="Bahnschrift" panose="020B0502040204020203" pitchFamily="34" charset="0"/>
            </a:endParaRPr>
          </a:p>
        </p:txBody>
      </p:sp>
    </p:spTree>
    <p:extLst>
      <p:ext uri="{BB962C8B-B14F-4D97-AF65-F5344CB8AC3E}">
        <p14:creationId xmlns:p14="http://schemas.microsoft.com/office/powerpoint/2010/main" xmlns="" val="19981195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12706">
        <p159:morph option="byObject"/>
      </p:transition>
    </mc:Choice>
    <mc:Fallback>
      <p:transition spd="slow" advTm="12706">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xmlns="" id="{4D7DB39F-82BD-AD8C-FD59-9279D13F67C1}"/>
              </a:ext>
            </a:extLst>
          </p:cNvPr>
          <p:cNvGrpSpPr/>
          <p:nvPr/>
        </p:nvGrpSpPr>
        <p:grpSpPr>
          <a:xfrm rot="10800000">
            <a:off x="-461734" y="-526030"/>
            <a:ext cx="3593475" cy="7456600"/>
            <a:chOff x="9107170" y="-77900"/>
            <a:chExt cx="3307048" cy="7164499"/>
          </a:xfrm>
        </p:grpSpPr>
        <p:grpSp>
          <p:nvGrpSpPr>
            <p:cNvPr id="78" name="Group 77">
              <a:extLst>
                <a:ext uri="{FF2B5EF4-FFF2-40B4-BE49-F238E27FC236}">
                  <a16:creationId xmlns:a16="http://schemas.microsoft.com/office/drawing/2014/main" xmlns="" id="{17EE64BB-239A-F4B2-4895-56A5F607CA2D}"/>
                </a:ext>
              </a:extLst>
            </p:cNvPr>
            <p:cNvGrpSpPr/>
            <p:nvPr/>
          </p:nvGrpSpPr>
          <p:grpSpPr>
            <a:xfrm>
              <a:off x="9107170" y="-47625"/>
              <a:ext cx="3078131" cy="6905625"/>
              <a:chOff x="9107170" y="-47625"/>
              <a:chExt cx="3078131" cy="6905625"/>
            </a:xfrm>
          </p:grpSpPr>
          <p:grpSp>
            <p:nvGrpSpPr>
              <p:cNvPr id="89" name="Group 88">
                <a:extLst>
                  <a:ext uri="{FF2B5EF4-FFF2-40B4-BE49-F238E27FC236}">
                    <a16:creationId xmlns:a16="http://schemas.microsoft.com/office/drawing/2014/main" xmlns="" id="{0E6E19D9-9A06-A3EA-C908-9CF841AFB5C5}"/>
                  </a:ext>
                </a:extLst>
              </p:cNvPr>
              <p:cNvGrpSpPr>
                <a:grpSpLocks/>
              </p:cNvGrpSpPr>
              <p:nvPr/>
            </p:nvGrpSpPr>
            <p:grpSpPr bwMode="auto">
              <a:xfrm>
                <a:off x="9107170" y="100965"/>
                <a:ext cx="3077845" cy="6757035"/>
                <a:chOff x="6083" y="4723"/>
                <a:chExt cx="4847" cy="10641"/>
              </a:xfrm>
            </p:grpSpPr>
            <p:sp>
              <p:nvSpPr>
                <p:cNvPr id="92" name="Freeform 5579">
                  <a:extLst>
                    <a:ext uri="{FF2B5EF4-FFF2-40B4-BE49-F238E27FC236}">
                      <a16:creationId xmlns:a16="http://schemas.microsoft.com/office/drawing/2014/main" xmlns="" id="{F28807E9-C839-656A-8B0B-92C6C6842496}"/>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90" name="Group 89">
                <a:extLst>
                  <a:ext uri="{FF2B5EF4-FFF2-40B4-BE49-F238E27FC236}">
                    <a16:creationId xmlns:a16="http://schemas.microsoft.com/office/drawing/2014/main" xmlns="" id="{73D7FEA9-8F70-05D7-D818-9D9B0BB21602}"/>
                  </a:ext>
                </a:extLst>
              </p:cNvPr>
              <p:cNvGrpSpPr>
                <a:grpSpLocks/>
              </p:cNvGrpSpPr>
              <p:nvPr/>
            </p:nvGrpSpPr>
            <p:grpSpPr bwMode="auto">
              <a:xfrm>
                <a:off x="10814336" y="-47625"/>
                <a:ext cx="1370965" cy="3334385"/>
                <a:chOff x="8782" y="-75"/>
                <a:chExt cx="2159" cy="5251"/>
              </a:xfrm>
              <a:solidFill>
                <a:srgbClr val="E4F0D8"/>
              </a:solidFill>
            </p:grpSpPr>
            <p:sp>
              <p:nvSpPr>
                <p:cNvPr id="91" name="Freeform 5577">
                  <a:extLst>
                    <a:ext uri="{FF2B5EF4-FFF2-40B4-BE49-F238E27FC236}">
                      <a16:creationId xmlns:a16="http://schemas.microsoft.com/office/drawing/2014/main" xmlns="" id="{F103FD7E-9C54-0E1A-C5BB-15EB82685199}"/>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9" name="Group 78">
              <a:extLst>
                <a:ext uri="{FF2B5EF4-FFF2-40B4-BE49-F238E27FC236}">
                  <a16:creationId xmlns:a16="http://schemas.microsoft.com/office/drawing/2014/main" xmlns="" id="{4DEB963A-D7D8-894D-3AD4-762EB6478878}"/>
                </a:ext>
              </a:extLst>
            </p:cNvPr>
            <p:cNvGrpSpPr/>
            <p:nvPr/>
          </p:nvGrpSpPr>
          <p:grpSpPr>
            <a:xfrm>
              <a:off x="9229090" y="-50800"/>
              <a:ext cx="3078131" cy="7013798"/>
              <a:chOff x="9089390" y="0"/>
              <a:chExt cx="3078131" cy="6858000"/>
            </a:xfrm>
            <a:solidFill>
              <a:srgbClr val="D3E8C0"/>
            </a:solidFill>
          </p:grpSpPr>
          <p:grpSp>
            <p:nvGrpSpPr>
              <p:cNvPr id="85" name="Group 84">
                <a:extLst>
                  <a:ext uri="{FF2B5EF4-FFF2-40B4-BE49-F238E27FC236}">
                    <a16:creationId xmlns:a16="http://schemas.microsoft.com/office/drawing/2014/main" xmlns="" id="{DA2193AB-B644-0ABB-BD48-71932E718E7D}"/>
                  </a:ext>
                </a:extLst>
              </p:cNvPr>
              <p:cNvGrpSpPr>
                <a:grpSpLocks/>
              </p:cNvGrpSpPr>
              <p:nvPr/>
            </p:nvGrpSpPr>
            <p:grpSpPr bwMode="auto">
              <a:xfrm>
                <a:off x="9089390" y="100965"/>
                <a:ext cx="3077845" cy="6757035"/>
                <a:chOff x="6055" y="4723"/>
                <a:chExt cx="4847" cy="10641"/>
              </a:xfrm>
              <a:grpFill/>
            </p:grpSpPr>
            <p:sp>
              <p:nvSpPr>
                <p:cNvPr id="88" name="Freeform 5579">
                  <a:extLst>
                    <a:ext uri="{FF2B5EF4-FFF2-40B4-BE49-F238E27FC236}">
                      <a16:creationId xmlns:a16="http://schemas.microsoft.com/office/drawing/2014/main" xmlns="" id="{4EE4C2D6-E5C6-46E2-0ECA-58BC6D7E482A}"/>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6" name="Group 85">
                <a:extLst>
                  <a:ext uri="{FF2B5EF4-FFF2-40B4-BE49-F238E27FC236}">
                    <a16:creationId xmlns:a16="http://schemas.microsoft.com/office/drawing/2014/main" xmlns="" id="{6DBA4E32-2CC6-4120-8328-23DAB3D2CFFC}"/>
                  </a:ext>
                </a:extLst>
              </p:cNvPr>
              <p:cNvGrpSpPr>
                <a:grpSpLocks/>
              </p:cNvGrpSpPr>
              <p:nvPr/>
            </p:nvGrpSpPr>
            <p:grpSpPr bwMode="auto">
              <a:xfrm>
                <a:off x="10796556" y="0"/>
                <a:ext cx="1370965" cy="3334385"/>
                <a:chOff x="8754" y="0"/>
                <a:chExt cx="2159" cy="5251"/>
              </a:xfrm>
              <a:grpFill/>
            </p:grpSpPr>
            <p:sp>
              <p:nvSpPr>
                <p:cNvPr id="87" name="Freeform 5577">
                  <a:extLst>
                    <a:ext uri="{FF2B5EF4-FFF2-40B4-BE49-F238E27FC236}">
                      <a16:creationId xmlns:a16="http://schemas.microsoft.com/office/drawing/2014/main" xmlns="" id="{68AC7376-FB56-15B5-2364-8498C1F88971}"/>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80" name="Group 79">
              <a:extLst>
                <a:ext uri="{FF2B5EF4-FFF2-40B4-BE49-F238E27FC236}">
                  <a16:creationId xmlns:a16="http://schemas.microsoft.com/office/drawing/2014/main" xmlns="" id="{6DE51CBC-7E19-D77B-42A1-1A773D572E2D}"/>
                </a:ext>
              </a:extLst>
            </p:cNvPr>
            <p:cNvGrpSpPr/>
            <p:nvPr/>
          </p:nvGrpSpPr>
          <p:grpSpPr>
            <a:xfrm>
              <a:off x="9336373" y="-77900"/>
              <a:ext cx="3077845" cy="7164499"/>
              <a:chOff x="8997315" y="0"/>
              <a:chExt cx="3077845" cy="6858000"/>
            </a:xfrm>
            <a:solidFill>
              <a:srgbClr val="BFDDA3"/>
            </a:solidFill>
          </p:grpSpPr>
          <p:grpSp>
            <p:nvGrpSpPr>
              <p:cNvPr id="81" name="Group 80">
                <a:extLst>
                  <a:ext uri="{FF2B5EF4-FFF2-40B4-BE49-F238E27FC236}">
                    <a16:creationId xmlns:a16="http://schemas.microsoft.com/office/drawing/2014/main" xmlns="" id="{2B874593-5573-10E2-AB1E-6EF6018F5AC9}"/>
                  </a:ext>
                </a:extLst>
              </p:cNvPr>
              <p:cNvGrpSpPr>
                <a:grpSpLocks/>
              </p:cNvGrpSpPr>
              <p:nvPr/>
            </p:nvGrpSpPr>
            <p:grpSpPr bwMode="auto">
              <a:xfrm>
                <a:off x="8997315" y="100965"/>
                <a:ext cx="3077845" cy="6757035"/>
                <a:chOff x="5910" y="4723"/>
                <a:chExt cx="4847" cy="10641"/>
              </a:xfrm>
              <a:grpFill/>
            </p:grpSpPr>
            <p:sp>
              <p:nvSpPr>
                <p:cNvPr id="84" name="Freeform 5579">
                  <a:extLst>
                    <a:ext uri="{FF2B5EF4-FFF2-40B4-BE49-F238E27FC236}">
                      <a16:creationId xmlns:a16="http://schemas.microsoft.com/office/drawing/2014/main" xmlns="" id="{CEDB218A-F1F4-B111-4AA5-34E12711CA6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2" name="Group 81">
                <a:extLst>
                  <a:ext uri="{FF2B5EF4-FFF2-40B4-BE49-F238E27FC236}">
                    <a16:creationId xmlns:a16="http://schemas.microsoft.com/office/drawing/2014/main" xmlns="" id="{6FBFC61A-3907-6BE1-88D4-ACA3695CDB86}"/>
                  </a:ext>
                </a:extLst>
              </p:cNvPr>
              <p:cNvGrpSpPr>
                <a:grpSpLocks/>
              </p:cNvGrpSpPr>
              <p:nvPr/>
            </p:nvGrpSpPr>
            <p:grpSpPr bwMode="auto">
              <a:xfrm>
                <a:off x="10697496" y="0"/>
                <a:ext cx="1370965" cy="3334385"/>
                <a:chOff x="8598" y="0"/>
                <a:chExt cx="2159" cy="5251"/>
              </a:xfrm>
              <a:grpFill/>
            </p:grpSpPr>
            <p:sp>
              <p:nvSpPr>
                <p:cNvPr id="83" name="Freeform 5577">
                  <a:extLst>
                    <a:ext uri="{FF2B5EF4-FFF2-40B4-BE49-F238E27FC236}">
                      <a16:creationId xmlns:a16="http://schemas.microsoft.com/office/drawing/2014/main" xmlns="" id="{132186CE-60F6-EBEA-4DDE-191B5235256C}"/>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sp>
        <p:nvSpPr>
          <p:cNvPr id="12" name="Freeform: Shape 11">
            <a:extLst>
              <a:ext uri="{FF2B5EF4-FFF2-40B4-BE49-F238E27FC236}">
                <a16:creationId xmlns:a16="http://schemas.microsoft.com/office/drawing/2014/main" xmlns="" id="{9D570C5E-2279-8A9E-4735-FBED7BAB2C49}"/>
              </a:ext>
            </a:extLst>
          </p:cNvPr>
          <p:cNvSpPr/>
          <p:nvPr/>
        </p:nvSpPr>
        <p:spPr>
          <a:xfrm>
            <a:off x="1539572" y="243259"/>
            <a:ext cx="3439606" cy="1215022"/>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C8E2B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15" name="TextBox 14">
            <a:extLst>
              <a:ext uri="{FF2B5EF4-FFF2-40B4-BE49-F238E27FC236}">
                <a16:creationId xmlns:a16="http://schemas.microsoft.com/office/drawing/2014/main" xmlns="" id="{2744BD54-CD0C-F2AA-F786-E1AC828AF9D1}"/>
              </a:ext>
            </a:extLst>
          </p:cNvPr>
          <p:cNvSpPr txBox="1"/>
          <p:nvPr/>
        </p:nvSpPr>
        <p:spPr>
          <a:xfrm>
            <a:off x="1957133" y="523072"/>
            <a:ext cx="3344420" cy="584775"/>
          </a:xfrm>
          <a:prstGeom prst="rect">
            <a:avLst/>
          </a:prstGeom>
          <a:noFill/>
          <a:effectLst/>
        </p:spPr>
        <p:txBody>
          <a:bodyPr wrap="square" rtlCol="0">
            <a:spAutoFit/>
          </a:bodyPr>
          <a:lstStyle/>
          <a:p>
            <a:r>
              <a:rPr lang="en-SG" sz="3200" b="1" dirty="0" err="1">
                <a:solidFill>
                  <a:srgbClr val="FF0000"/>
                </a:solidFill>
              </a:rPr>
              <a:t>Em</a:t>
            </a:r>
            <a:r>
              <a:rPr lang="en-SG" sz="3200" b="1" dirty="0">
                <a:solidFill>
                  <a:srgbClr val="FF0000"/>
                </a:solidFill>
              </a:rPr>
              <a:t> </a:t>
            </a:r>
            <a:r>
              <a:rPr lang="en-SG" sz="3200" b="1" dirty="0" err="1">
                <a:solidFill>
                  <a:srgbClr val="FF0000"/>
                </a:solidFill>
              </a:rPr>
              <a:t>cần</a:t>
            </a:r>
            <a:r>
              <a:rPr lang="en-SG" sz="3200" b="1" dirty="0">
                <a:solidFill>
                  <a:srgbClr val="FF0000"/>
                </a:solidFill>
              </a:rPr>
              <a:t> </a:t>
            </a:r>
            <a:r>
              <a:rPr lang="en-SG" sz="3200" b="1" dirty="0" err="1">
                <a:solidFill>
                  <a:srgbClr val="FF0000"/>
                </a:solidFill>
              </a:rPr>
              <a:t>nhớ</a:t>
            </a:r>
            <a:endParaRPr lang="en-US" sz="3000" b="1" spc="50" dirty="0">
              <a:ln w="9525" cmpd="sng">
                <a:noFill/>
                <a:prstDash val="solid"/>
              </a:ln>
              <a:solidFill>
                <a:srgbClr val="FF0000"/>
              </a:solidFill>
              <a:latin typeface="SVN-SAF" panose="02040603050506020204" pitchFamily="18" charset="0"/>
              <a:ea typeface="Roboto" panose="02000000000000000000" pitchFamily="2" charset="0"/>
            </a:endParaRPr>
          </a:p>
        </p:txBody>
      </p:sp>
      <p:grpSp>
        <p:nvGrpSpPr>
          <p:cNvPr id="74" name="Group 73">
            <a:extLst>
              <a:ext uri="{FF2B5EF4-FFF2-40B4-BE49-F238E27FC236}">
                <a16:creationId xmlns:a16="http://schemas.microsoft.com/office/drawing/2014/main" xmlns="" id="{F1C87F7E-3FDC-133C-2825-89022FFDE69E}"/>
              </a:ext>
            </a:extLst>
          </p:cNvPr>
          <p:cNvGrpSpPr/>
          <p:nvPr/>
        </p:nvGrpSpPr>
        <p:grpSpPr>
          <a:xfrm>
            <a:off x="9067237" y="-104178"/>
            <a:ext cx="3593475" cy="7456600"/>
            <a:chOff x="9107170" y="-77900"/>
            <a:chExt cx="3307048" cy="7164499"/>
          </a:xfrm>
        </p:grpSpPr>
        <p:grpSp>
          <p:nvGrpSpPr>
            <p:cNvPr id="114" name="Group 113">
              <a:extLst>
                <a:ext uri="{FF2B5EF4-FFF2-40B4-BE49-F238E27FC236}">
                  <a16:creationId xmlns:a16="http://schemas.microsoft.com/office/drawing/2014/main" xmlns="" id="{2CB5C25F-E45C-559F-2058-2322288CB3E6}"/>
                </a:ext>
              </a:extLst>
            </p:cNvPr>
            <p:cNvGrpSpPr/>
            <p:nvPr/>
          </p:nvGrpSpPr>
          <p:grpSpPr>
            <a:xfrm>
              <a:off x="9107170" y="-47625"/>
              <a:ext cx="3078131" cy="6905625"/>
              <a:chOff x="9107170" y="-47625"/>
              <a:chExt cx="3078131" cy="6905625"/>
            </a:xfrm>
          </p:grpSpPr>
          <p:grpSp>
            <p:nvGrpSpPr>
              <p:cNvPr id="29" name="Group 28">
                <a:extLst>
                  <a:ext uri="{FF2B5EF4-FFF2-40B4-BE49-F238E27FC236}">
                    <a16:creationId xmlns:a16="http://schemas.microsoft.com/office/drawing/2014/main" xmlns="" id="{31E4F7BE-ACC8-2BE0-7D82-E690C526851C}"/>
                  </a:ext>
                </a:extLst>
              </p:cNvPr>
              <p:cNvGrpSpPr>
                <a:grpSpLocks/>
              </p:cNvGrpSpPr>
              <p:nvPr/>
            </p:nvGrpSpPr>
            <p:grpSpPr bwMode="auto">
              <a:xfrm>
                <a:off x="9107170" y="100965"/>
                <a:ext cx="3077845" cy="6757035"/>
                <a:chOff x="6083" y="4723"/>
                <a:chExt cx="4847" cy="10641"/>
              </a:xfrm>
            </p:grpSpPr>
            <p:sp>
              <p:nvSpPr>
                <p:cNvPr id="70" name="Freeform 5579">
                  <a:extLst>
                    <a:ext uri="{FF2B5EF4-FFF2-40B4-BE49-F238E27FC236}">
                      <a16:creationId xmlns:a16="http://schemas.microsoft.com/office/drawing/2014/main" xmlns="" id="{CAB0B5C1-020D-C5FD-D68B-912D7DD488EC}"/>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30" name="Group 29">
                <a:extLst>
                  <a:ext uri="{FF2B5EF4-FFF2-40B4-BE49-F238E27FC236}">
                    <a16:creationId xmlns:a16="http://schemas.microsoft.com/office/drawing/2014/main" xmlns="" id="{037AD1E1-0554-6F82-957A-F3B19D758AA0}"/>
                  </a:ext>
                </a:extLst>
              </p:cNvPr>
              <p:cNvGrpSpPr>
                <a:grpSpLocks/>
              </p:cNvGrpSpPr>
              <p:nvPr/>
            </p:nvGrpSpPr>
            <p:grpSpPr bwMode="auto">
              <a:xfrm>
                <a:off x="10814336" y="-47625"/>
                <a:ext cx="1370965" cy="3334385"/>
                <a:chOff x="8782" y="-75"/>
                <a:chExt cx="2159" cy="5251"/>
              </a:xfrm>
              <a:solidFill>
                <a:srgbClr val="E4F0D8"/>
              </a:solidFill>
            </p:grpSpPr>
            <p:sp>
              <p:nvSpPr>
                <p:cNvPr id="69" name="Freeform 5577">
                  <a:extLst>
                    <a:ext uri="{FF2B5EF4-FFF2-40B4-BE49-F238E27FC236}">
                      <a16:creationId xmlns:a16="http://schemas.microsoft.com/office/drawing/2014/main" xmlns="" id="{555707C6-2ACF-A678-6B0F-064AA2A0F3D3}"/>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3" name="Group 22">
              <a:extLst>
                <a:ext uri="{FF2B5EF4-FFF2-40B4-BE49-F238E27FC236}">
                  <a16:creationId xmlns:a16="http://schemas.microsoft.com/office/drawing/2014/main" xmlns="" id="{F028C159-C646-5D37-265A-1ABC2FAB840E}"/>
                </a:ext>
              </a:extLst>
            </p:cNvPr>
            <p:cNvGrpSpPr/>
            <p:nvPr/>
          </p:nvGrpSpPr>
          <p:grpSpPr>
            <a:xfrm>
              <a:off x="9229090" y="-50800"/>
              <a:ext cx="3078131" cy="7013798"/>
              <a:chOff x="9089390" y="0"/>
              <a:chExt cx="3078131" cy="6858000"/>
            </a:xfrm>
            <a:solidFill>
              <a:srgbClr val="D3E8C0"/>
            </a:solidFill>
          </p:grpSpPr>
          <p:grpSp>
            <p:nvGrpSpPr>
              <p:cNvPr id="24" name="Group 23">
                <a:extLst>
                  <a:ext uri="{FF2B5EF4-FFF2-40B4-BE49-F238E27FC236}">
                    <a16:creationId xmlns:a16="http://schemas.microsoft.com/office/drawing/2014/main" xmlns="" id="{A1DC9365-44FD-0586-4CBB-BECCC1EE10B4}"/>
                  </a:ext>
                </a:extLst>
              </p:cNvPr>
              <p:cNvGrpSpPr>
                <a:grpSpLocks/>
              </p:cNvGrpSpPr>
              <p:nvPr/>
            </p:nvGrpSpPr>
            <p:grpSpPr bwMode="auto">
              <a:xfrm>
                <a:off x="9089390" y="100965"/>
                <a:ext cx="3077845" cy="6757035"/>
                <a:chOff x="6055" y="4723"/>
                <a:chExt cx="4847" cy="10641"/>
              </a:xfrm>
              <a:grpFill/>
            </p:grpSpPr>
            <p:sp>
              <p:nvSpPr>
                <p:cNvPr id="27" name="Freeform 5579">
                  <a:extLst>
                    <a:ext uri="{FF2B5EF4-FFF2-40B4-BE49-F238E27FC236}">
                      <a16:creationId xmlns:a16="http://schemas.microsoft.com/office/drawing/2014/main" xmlns="" id="{ACA86D26-AAD8-79C5-99E8-FE3C5FC3FBE8}"/>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5" name="Group 24">
                <a:extLst>
                  <a:ext uri="{FF2B5EF4-FFF2-40B4-BE49-F238E27FC236}">
                    <a16:creationId xmlns:a16="http://schemas.microsoft.com/office/drawing/2014/main" xmlns="" id="{A2219BFE-77EC-9227-FC3E-85C0D9BAFADC}"/>
                  </a:ext>
                </a:extLst>
              </p:cNvPr>
              <p:cNvGrpSpPr>
                <a:grpSpLocks/>
              </p:cNvGrpSpPr>
              <p:nvPr/>
            </p:nvGrpSpPr>
            <p:grpSpPr bwMode="auto">
              <a:xfrm>
                <a:off x="10796556" y="0"/>
                <a:ext cx="1370965" cy="3334385"/>
                <a:chOff x="8754" y="0"/>
                <a:chExt cx="2159" cy="5251"/>
              </a:xfrm>
              <a:grpFill/>
            </p:grpSpPr>
            <p:sp>
              <p:nvSpPr>
                <p:cNvPr id="26" name="Freeform 5577">
                  <a:extLst>
                    <a:ext uri="{FF2B5EF4-FFF2-40B4-BE49-F238E27FC236}">
                      <a16:creationId xmlns:a16="http://schemas.microsoft.com/office/drawing/2014/main" xmlns="" id="{49118383-DE90-ABA1-DD95-B0D14947403B}"/>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8" name="Group 27">
              <a:extLst>
                <a:ext uri="{FF2B5EF4-FFF2-40B4-BE49-F238E27FC236}">
                  <a16:creationId xmlns:a16="http://schemas.microsoft.com/office/drawing/2014/main" xmlns="" id="{7D4A9A1A-DA8D-96C7-842B-30AEF078E608}"/>
                </a:ext>
              </a:extLst>
            </p:cNvPr>
            <p:cNvGrpSpPr/>
            <p:nvPr/>
          </p:nvGrpSpPr>
          <p:grpSpPr>
            <a:xfrm>
              <a:off x="9336373" y="-77900"/>
              <a:ext cx="3077845" cy="7164499"/>
              <a:chOff x="8997315" y="0"/>
              <a:chExt cx="3077845" cy="6858000"/>
            </a:xfrm>
            <a:solidFill>
              <a:srgbClr val="BFDDA3"/>
            </a:solidFill>
          </p:grpSpPr>
          <p:grpSp>
            <p:nvGrpSpPr>
              <p:cNvPr id="31" name="Group 30">
                <a:extLst>
                  <a:ext uri="{FF2B5EF4-FFF2-40B4-BE49-F238E27FC236}">
                    <a16:creationId xmlns:a16="http://schemas.microsoft.com/office/drawing/2014/main" xmlns="" id="{B4727878-3F4E-54AA-7DD0-FB194B5F87F9}"/>
                  </a:ext>
                </a:extLst>
              </p:cNvPr>
              <p:cNvGrpSpPr>
                <a:grpSpLocks/>
              </p:cNvGrpSpPr>
              <p:nvPr/>
            </p:nvGrpSpPr>
            <p:grpSpPr bwMode="auto">
              <a:xfrm>
                <a:off x="8997315" y="100965"/>
                <a:ext cx="3077845" cy="6757035"/>
                <a:chOff x="5910" y="4723"/>
                <a:chExt cx="4847" cy="10641"/>
              </a:xfrm>
              <a:grpFill/>
            </p:grpSpPr>
            <p:sp>
              <p:nvSpPr>
                <p:cNvPr id="66" name="Freeform 5579">
                  <a:extLst>
                    <a:ext uri="{FF2B5EF4-FFF2-40B4-BE49-F238E27FC236}">
                      <a16:creationId xmlns:a16="http://schemas.microsoft.com/office/drawing/2014/main" xmlns="" id="{A87FFB3E-359C-7F71-5269-FA2BBDC69FD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64" name="Group 63">
                <a:extLst>
                  <a:ext uri="{FF2B5EF4-FFF2-40B4-BE49-F238E27FC236}">
                    <a16:creationId xmlns:a16="http://schemas.microsoft.com/office/drawing/2014/main" xmlns="" id="{BC2F8950-3864-A912-1AA8-F56B2327C63F}"/>
                  </a:ext>
                </a:extLst>
              </p:cNvPr>
              <p:cNvGrpSpPr>
                <a:grpSpLocks/>
              </p:cNvGrpSpPr>
              <p:nvPr/>
            </p:nvGrpSpPr>
            <p:grpSpPr bwMode="auto">
              <a:xfrm>
                <a:off x="10697496" y="0"/>
                <a:ext cx="1370965" cy="3334385"/>
                <a:chOff x="8598" y="0"/>
                <a:chExt cx="2159" cy="5251"/>
              </a:xfrm>
              <a:grpFill/>
            </p:grpSpPr>
            <p:sp>
              <p:nvSpPr>
                <p:cNvPr id="65" name="Freeform 5577">
                  <a:extLst>
                    <a:ext uri="{FF2B5EF4-FFF2-40B4-BE49-F238E27FC236}">
                      <a16:creationId xmlns:a16="http://schemas.microsoft.com/office/drawing/2014/main" xmlns="" id="{7E0EEA01-6664-4F83-E142-C286C4F0C8F7}"/>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68" name="Picture 67" descr="A cartoon of a magnifying glass&#10;&#10;Description automatically generated">
            <a:extLst>
              <a:ext uri="{FF2B5EF4-FFF2-40B4-BE49-F238E27FC236}">
                <a16:creationId xmlns:a16="http://schemas.microsoft.com/office/drawing/2014/main" xmlns="" id="{FD9FAB8B-FE16-4160-454C-F0D30CA64EE3}"/>
              </a:ext>
            </a:extLst>
          </p:cNvPr>
          <p:cNvPicPr>
            <a:picLocks noChangeAspect="1"/>
          </p:cNvPicPr>
          <p:nvPr/>
        </p:nvPicPr>
        <p:blipFill>
          <a:blip r:embed="rId2">
            <a:extLst>
              <a:ext uri="{BEBA8EAE-BF5A-486C-A8C5-ECC9F3942E4B}">
                <a14:imgProps xmlns:a14="http://schemas.microsoft.com/office/drawing/2010/main" xmlns="">
                  <a14:imgLayer r:embed="rId3">
                    <a14:imgEffect>
                      <a14:backgroundRemoval t="9605" b="89831" l="9605" r="96610">
                        <a14:foregroundMark x1="62712" y1="10169" x2="70621" y2="25424"/>
                        <a14:foregroundMark x1="71186" y1="25424" x2="77966" y2="39548"/>
                        <a14:foregroundMark x1="59322" y1="17514" x2="77401" y2="27119"/>
                        <a14:foregroundMark x1="18644" y1="91525" x2="18644" y2="91525"/>
                        <a14:foregroundMark x1="90960" y1="27684" x2="90960" y2="27684"/>
                        <a14:foregroundMark x1="93220" y1="35028" x2="93220" y2="35028"/>
                        <a14:foregroundMark x1="96610" y1="42373" x2="96610" y2="42373"/>
                        <a14:foregroundMark x1="74011" y1="25424" x2="74011" y2="25424"/>
                        <a14:foregroundMark x1="74011" y1="24859" x2="74011" y2="24859"/>
                        <a14:foregroundMark x1="75706" y1="24859" x2="75706" y2="24859"/>
                        <a14:foregroundMark x1="59887" y1="16384" x2="58757" y2="21469"/>
                        <a14:foregroundMark x1="57627" y1="17514" x2="59887" y2="22599"/>
                      </a14:backgroundRemoval>
                    </a14:imgEffect>
                  </a14:imgLayer>
                </a14:imgProps>
              </a:ext>
              <a:ext uri="{28A0092B-C50C-407E-A947-70E740481C1C}">
                <a14:useLocalDpi xmlns:a14="http://schemas.microsoft.com/office/drawing/2010/main" xmlns="" val="0"/>
              </a:ext>
            </a:extLst>
          </a:blip>
          <a:stretch>
            <a:fillRect/>
          </a:stretch>
        </p:blipFill>
        <p:spPr>
          <a:xfrm>
            <a:off x="195811" y="100304"/>
            <a:ext cx="1261872" cy="1261872"/>
          </a:xfrm>
          <a:prstGeom prst="rect">
            <a:avLst/>
          </a:prstGeom>
          <a:effectLst>
            <a:outerShdw blurRad="50800" dist="63500" dir="2700000" algn="tl" rotWithShape="0">
              <a:prstClr val="black">
                <a:alpha val="40000"/>
              </a:prstClr>
            </a:outerShdw>
          </a:effectLst>
        </p:spPr>
      </p:pic>
      <p:pic>
        <p:nvPicPr>
          <p:cNvPr id="3" name="Picture 2">
            <a:extLst>
              <a:ext uri="{FF2B5EF4-FFF2-40B4-BE49-F238E27FC236}">
                <a16:creationId xmlns:a16="http://schemas.microsoft.com/office/drawing/2014/main" xmlns="" id="{A190A7ED-A289-419E-97A3-CBFD343FA336}"/>
              </a:ext>
            </a:extLst>
          </p:cNvPr>
          <p:cNvPicPr>
            <a:picLocks noChangeAspect="1"/>
          </p:cNvPicPr>
          <p:nvPr/>
        </p:nvPicPr>
        <p:blipFill>
          <a:blip r:embed="rId4"/>
          <a:stretch>
            <a:fillRect/>
          </a:stretch>
        </p:blipFill>
        <p:spPr>
          <a:xfrm>
            <a:off x="7412097" y="2989596"/>
            <a:ext cx="4119503" cy="3390273"/>
          </a:xfrm>
          <a:prstGeom prst="rect">
            <a:avLst/>
          </a:prstGeom>
        </p:spPr>
      </p:pic>
      <p:sp>
        <p:nvSpPr>
          <p:cNvPr id="43" name="TextBox 42">
            <a:extLst>
              <a:ext uri="{FF2B5EF4-FFF2-40B4-BE49-F238E27FC236}">
                <a16:creationId xmlns:a16="http://schemas.microsoft.com/office/drawing/2014/main" xmlns="" id="{951E2011-802D-43D7-A05A-624D728DE87E}"/>
              </a:ext>
            </a:extLst>
          </p:cNvPr>
          <p:cNvSpPr txBox="1"/>
          <p:nvPr/>
        </p:nvSpPr>
        <p:spPr>
          <a:xfrm>
            <a:off x="1035252" y="1666484"/>
            <a:ext cx="10360247" cy="954107"/>
          </a:xfrm>
          <a:prstGeom prst="rect">
            <a:avLst/>
          </a:prstGeom>
          <a:noFill/>
        </p:spPr>
        <p:txBody>
          <a:bodyPr wrap="square">
            <a:spAutoFit/>
          </a:bodyPr>
          <a:lstStyle/>
          <a:p>
            <a:pPr algn="just"/>
            <a:r>
              <a:rPr lang="en-SG" sz="2800" dirty="0"/>
              <a:t>1. </a:t>
            </a:r>
            <a:r>
              <a:rPr lang="vi-VN" sz="2800" dirty="0"/>
              <a:t>Khi ánh sáng chiếu tới các vật thì </a:t>
            </a:r>
            <a:r>
              <a:rPr lang="vi-VN" sz="2800" dirty="0">
                <a:solidFill>
                  <a:srgbClr val="FF0000"/>
                </a:solidFill>
              </a:rPr>
              <a:t>một số vật không cho ánh sáng truyền qua, một số vật cho hầu hết ánh sáng truyền qua</a:t>
            </a:r>
            <a:r>
              <a:rPr lang="vi-VN" sz="2800" dirty="0"/>
              <a:t>. </a:t>
            </a:r>
            <a:endParaRPr lang="x-none" sz="2800" dirty="0"/>
          </a:p>
        </p:txBody>
      </p:sp>
      <p:sp>
        <p:nvSpPr>
          <p:cNvPr id="44" name="TextBox 43">
            <a:extLst>
              <a:ext uri="{FF2B5EF4-FFF2-40B4-BE49-F238E27FC236}">
                <a16:creationId xmlns:a16="http://schemas.microsoft.com/office/drawing/2014/main" xmlns="" id="{1B240223-C1A5-4235-8C52-0FE6422BA803}"/>
              </a:ext>
            </a:extLst>
          </p:cNvPr>
          <p:cNvSpPr txBox="1"/>
          <p:nvPr/>
        </p:nvSpPr>
        <p:spPr>
          <a:xfrm>
            <a:off x="991592" y="2931386"/>
            <a:ext cx="6638223" cy="3539430"/>
          </a:xfrm>
          <a:prstGeom prst="rect">
            <a:avLst/>
          </a:prstGeom>
          <a:noFill/>
        </p:spPr>
        <p:txBody>
          <a:bodyPr wrap="square">
            <a:spAutoFit/>
          </a:bodyPr>
          <a:lstStyle/>
          <a:p>
            <a:r>
              <a:rPr lang="en-SG" sz="2800" dirty="0"/>
              <a:t>2. </a:t>
            </a:r>
            <a:r>
              <a:rPr lang="vi-VN" sz="2800" dirty="0"/>
              <a:t>Khi được chiếu sáng thì phía </a:t>
            </a:r>
            <a:r>
              <a:rPr lang="vi-VN" sz="2800" b="1" dirty="0">
                <a:solidFill>
                  <a:srgbClr val="FF0000"/>
                </a:solidFill>
              </a:rPr>
              <a:t>sau vật cản sáng có bóng của vật </a:t>
            </a:r>
            <a:r>
              <a:rPr lang="vi-VN" sz="2800" dirty="0"/>
              <a:t>đó. </a:t>
            </a:r>
            <a:endParaRPr lang="en-SG" sz="2800" dirty="0"/>
          </a:p>
          <a:p>
            <a:endParaRPr lang="en-SG" sz="2800" dirty="0"/>
          </a:p>
          <a:p>
            <a:r>
              <a:rPr lang="en-SG" sz="2800" dirty="0"/>
              <a:t>3. </a:t>
            </a:r>
            <a:r>
              <a:rPr lang="vi-VN" sz="2800" dirty="0"/>
              <a:t>Di chuyển </a:t>
            </a:r>
            <a:r>
              <a:rPr lang="vi-VN" sz="2800" b="1" dirty="0">
                <a:solidFill>
                  <a:srgbClr val="FF0000"/>
                </a:solidFill>
              </a:rPr>
              <a:t>vật cản sáng ra xa nguồn sáng </a:t>
            </a:r>
            <a:r>
              <a:rPr lang="vi-VN" sz="2800" dirty="0"/>
              <a:t>thì kích thước </a:t>
            </a:r>
            <a:r>
              <a:rPr lang="vi-VN" sz="2800" b="1" dirty="0">
                <a:solidFill>
                  <a:srgbClr val="FF0000"/>
                </a:solidFill>
              </a:rPr>
              <a:t>bóng nhỏ đi</a:t>
            </a:r>
            <a:r>
              <a:rPr lang="vi-VN" sz="2800" dirty="0"/>
              <a:t>. </a:t>
            </a:r>
            <a:endParaRPr lang="en-SG" sz="2800" dirty="0"/>
          </a:p>
          <a:p>
            <a:endParaRPr lang="en-SG" sz="2800" dirty="0"/>
          </a:p>
          <a:p>
            <a:r>
              <a:rPr lang="en-SG" sz="2800" dirty="0"/>
              <a:t>4. </a:t>
            </a:r>
            <a:r>
              <a:rPr lang="vi-VN" sz="2800" dirty="0"/>
              <a:t>Di chuyển </a:t>
            </a:r>
            <a:r>
              <a:rPr lang="vi-VN" sz="2800" b="1" dirty="0">
                <a:solidFill>
                  <a:srgbClr val="FF0000"/>
                </a:solidFill>
              </a:rPr>
              <a:t>vật cản sáng lại gần nguồn sáng</a:t>
            </a:r>
            <a:r>
              <a:rPr lang="vi-VN" sz="2800" dirty="0"/>
              <a:t> thì kích thước </a:t>
            </a:r>
            <a:r>
              <a:rPr lang="vi-VN" sz="2800" b="1" dirty="0">
                <a:solidFill>
                  <a:srgbClr val="FF0000"/>
                </a:solidFill>
              </a:rPr>
              <a:t>bóng to lên</a:t>
            </a:r>
            <a:r>
              <a:rPr lang="vi-VN" sz="2800" dirty="0"/>
              <a:t>.</a:t>
            </a:r>
            <a:endParaRPr lang="x-none" sz="2800" dirty="0"/>
          </a:p>
        </p:txBody>
      </p:sp>
      <p:sp>
        <p:nvSpPr>
          <p:cNvPr id="41" name="Freeform: Shape 11">
            <a:extLst>
              <a:ext uri="{FF2B5EF4-FFF2-40B4-BE49-F238E27FC236}">
                <a16:creationId xmlns:a16="http://schemas.microsoft.com/office/drawing/2014/main" xmlns="" id="{9D570C5E-2279-8A9E-4735-FBED7BAB2C49}"/>
              </a:ext>
            </a:extLst>
          </p:cNvPr>
          <p:cNvSpPr/>
          <p:nvPr/>
        </p:nvSpPr>
        <p:spPr>
          <a:xfrm>
            <a:off x="1473325" y="274824"/>
            <a:ext cx="8591459" cy="1215022"/>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C8E2B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42" name="TextBox 41">
            <a:extLst>
              <a:ext uri="{FF2B5EF4-FFF2-40B4-BE49-F238E27FC236}">
                <a16:creationId xmlns:a16="http://schemas.microsoft.com/office/drawing/2014/main" xmlns="" id="{2744BD54-CD0C-F2AA-F786-E1AC828AF9D1}"/>
              </a:ext>
            </a:extLst>
          </p:cNvPr>
          <p:cNvSpPr txBox="1"/>
          <p:nvPr/>
        </p:nvSpPr>
        <p:spPr>
          <a:xfrm>
            <a:off x="1840529" y="396021"/>
            <a:ext cx="8224256" cy="1077218"/>
          </a:xfrm>
          <a:prstGeom prst="rect">
            <a:avLst/>
          </a:prstGeom>
          <a:noFill/>
          <a:effectLst/>
        </p:spPr>
        <p:txBody>
          <a:bodyPr wrap="square" rtlCol="0">
            <a:spAutoFit/>
          </a:bodyPr>
          <a:lstStyle/>
          <a:p>
            <a:r>
              <a:rPr lang="en-SG" sz="3200" dirty="0" smtClean="0"/>
              <a:t> </a:t>
            </a:r>
            <a:r>
              <a:rPr lang="en-SG" sz="3200" dirty="0" err="1"/>
              <a:t>Tìm</a:t>
            </a:r>
            <a:r>
              <a:rPr lang="en-SG" sz="3200" dirty="0"/>
              <a:t> </a:t>
            </a:r>
            <a:r>
              <a:rPr lang="en-SG" sz="3200" dirty="0" err="1"/>
              <a:t>hiểu</a:t>
            </a:r>
            <a:r>
              <a:rPr lang="en-SG" sz="3200" dirty="0"/>
              <a:t> </a:t>
            </a:r>
            <a:r>
              <a:rPr lang="en-SG" sz="3200" dirty="0" err="1"/>
              <a:t>về</a:t>
            </a:r>
            <a:r>
              <a:rPr lang="en-SG" sz="3200" dirty="0"/>
              <a:t> </a:t>
            </a:r>
            <a:r>
              <a:rPr lang="en-SG" sz="3200" b="1" dirty="0" err="1">
                <a:solidFill>
                  <a:srgbClr val="FF0000"/>
                </a:solidFill>
              </a:rPr>
              <a:t>vật</a:t>
            </a:r>
            <a:r>
              <a:rPr lang="en-SG" sz="3200" b="1" dirty="0">
                <a:solidFill>
                  <a:srgbClr val="FF0000"/>
                </a:solidFill>
              </a:rPr>
              <a:t> </a:t>
            </a:r>
            <a:r>
              <a:rPr lang="en-SG" sz="3200" b="1" dirty="0" err="1">
                <a:solidFill>
                  <a:srgbClr val="FF0000"/>
                </a:solidFill>
              </a:rPr>
              <a:t>cho</a:t>
            </a:r>
            <a:r>
              <a:rPr lang="en-SG" sz="3200" b="1" dirty="0">
                <a:solidFill>
                  <a:srgbClr val="FF0000"/>
                </a:solidFill>
              </a:rPr>
              <a:t> </a:t>
            </a:r>
            <a:r>
              <a:rPr lang="en-SG" sz="3200" b="1" dirty="0" err="1">
                <a:solidFill>
                  <a:srgbClr val="FF0000"/>
                </a:solidFill>
              </a:rPr>
              <a:t>ánh</a:t>
            </a:r>
            <a:r>
              <a:rPr lang="en-SG" sz="3200" b="1" dirty="0">
                <a:solidFill>
                  <a:srgbClr val="FF0000"/>
                </a:solidFill>
              </a:rPr>
              <a:t> </a:t>
            </a:r>
            <a:r>
              <a:rPr lang="en-SG" sz="3200" b="1" dirty="0" err="1">
                <a:solidFill>
                  <a:srgbClr val="FF0000"/>
                </a:solidFill>
              </a:rPr>
              <a:t>sáng</a:t>
            </a:r>
            <a:r>
              <a:rPr lang="en-SG" sz="3200" b="1" dirty="0">
                <a:solidFill>
                  <a:srgbClr val="FF0000"/>
                </a:solidFill>
              </a:rPr>
              <a:t> </a:t>
            </a:r>
            <a:r>
              <a:rPr lang="en-SG" sz="3200" b="1" dirty="0" err="1">
                <a:solidFill>
                  <a:srgbClr val="FF0000"/>
                </a:solidFill>
              </a:rPr>
              <a:t>truyền</a:t>
            </a:r>
            <a:r>
              <a:rPr lang="en-SG" sz="3200" b="1" dirty="0">
                <a:solidFill>
                  <a:srgbClr val="FF0000"/>
                </a:solidFill>
              </a:rPr>
              <a:t> qua </a:t>
            </a:r>
            <a:r>
              <a:rPr lang="en-SG" sz="3200" b="1" dirty="0" err="1">
                <a:solidFill>
                  <a:srgbClr val="FF0000"/>
                </a:solidFill>
              </a:rPr>
              <a:t>và</a:t>
            </a:r>
            <a:r>
              <a:rPr lang="en-SG" sz="3200" b="1" dirty="0">
                <a:solidFill>
                  <a:srgbClr val="FF0000"/>
                </a:solidFill>
              </a:rPr>
              <a:t> </a:t>
            </a:r>
            <a:r>
              <a:rPr lang="en-SG" sz="3200" b="1" dirty="0" err="1">
                <a:solidFill>
                  <a:srgbClr val="FF0000"/>
                </a:solidFill>
              </a:rPr>
              <a:t>vật</a:t>
            </a:r>
            <a:r>
              <a:rPr lang="en-SG" sz="3200" b="1" dirty="0">
                <a:solidFill>
                  <a:srgbClr val="FF0000"/>
                </a:solidFill>
              </a:rPr>
              <a:t> </a:t>
            </a:r>
            <a:r>
              <a:rPr lang="en-SG" sz="3200" b="1" dirty="0" err="1">
                <a:solidFill>
                  <a:srgbClr val="FF0000"/>
                </a:solidFill>
              </a:rPr>
              <a:t>cản</a:t>
            </a:r>
            <a:r>
              <a:rPr lang="en-SG" sz="3200" b="1" dirty="0">
                <a:solidFill>
                  <a:srgbClr val="FF0000"/>
                </a:solidFill>
              </a:rPr>
              <a:t> </a:t>
            </a:r>
            <a:r>
              <a:rPr lang="en-SG" sz="3200" b="1" dirty="0" err="1">
                <a:solidFill>
                  <a:srgbClr val="FF0000"/>
                </a:solidFill>
              </a:rPr>
              <a:t>sáng</a:t>
            </a:r>
            <a:r>
              <a:rPr lang="en-SG" sz="3200" b="1" dirty="0">
                <a:solidFill>
                  <a:srgbClr val="FF0000"/>
                </a:solidFill>
              </a:rPr>
              <a:t>, </a:t>
            </a:r>
            <a:r>
              <a:rPr lang="en-SG" sz="3200" b="1" dirty="0" err="1">
                <a:solidFill>
                  <a:srgbClr val="FF0000"/>
                </a:solidFill>
              </a:rPr>
              <a:t>bóng</a:t>
            </a:r>
            <a:r>
              <a:rPr lang="en-SG" sz="3200" b="1" dirty="0">
                <a:solidFill>
                  <a:srgbClr val="FF0000"/>
                </a:solidFill>
              </a:rPr>
              <a:t> </a:t>
            </a:r>
            <a:r>
              <a:rPr lang="en-SG" sz="3200" b="1" dirty="0" err="1">
                <a:solidFill>
                  <a:srgbClr val="FF0000"/>
                </a:solidFill>
              </a:rPr>
              <a:t>của</a:t>
            </a:r>
            <a:r>
              <a:rPr lang="en-SG" sz="3200" b="1" dirty="0">
                <a:solidFill>
                  <a:srgbClr val="FF0000"/>
                </a:solidFill>
              </a:rPr>
              <a:t> </a:t>
            </a:r>
            <a:r>
              <a:rPr lang="en-SG" sz="3200" b="1" dirty="0" err="1">
                <a:solidFill>
                  <a:srgbClr val="FF0000"/>
                </a:solidFill>
              </a:rPr>
              <a:t>vật</a:t>
            </a:r>
            <a:endParaRPr lang="en-US" sz="3000" b="1" spc="50" dirty="0">
              <a:ln w="9525" cmpd="sng">
                <a:noFill/>
                <a:prstDash val="solid"/>
              </a:ln>
              <a:solidFill>
                <a:srgbClr val="FF0000"/>
              </a:solidFill>
              <a:latin typeface="SVN-SAF" panose="02040603050506020204" pitchFamily="18" charset="0"/>
              <a:ea typeface="Roboto" panose="02000000000000000000" pitchFamily="2" charset="0"/>
            </a:endParaRPr>
          </a:p>
        </p:txBody>
      </p:sp>
      <p:grpSp>
        <p:nvGrpSpPr>
          <p:cNvPr id="45" name="Group 44">
            <a:extLst>
              <a:ext uri="{FF2B5EF4-FFF2-40B4-BE49-F238E27FC236}">
                <a16:creationId xmlns:a16="http://schemas.microsoft.com/office/drawing/2014/main" xmlns="" id="{4D7DB39F-82BD-AD8C-FD59-9279D13F67C1}"/>
              </a:ext>
            </a:extLst>
          </p:cNvPr>
          <p:cNvGrpSpPr/>
          <p:nvPr/>
        </p:nvGrpSpPr>
        <p:grpSpPr>
          <a:xfrm rot="10800000">
            <a:off x="-461734" y="-564062"/>
            <a:ext cx="3593475" cy="7456600"/>
            <a:chOff x="9107170" y="-77900"/>
            <a:chExt cx="3307048" cy="7164499"/>
          </a:xfrm>
        </p:grpSpPr>
        <p:grpSp>
          <p:nvGrpSpPr>
            <p:cNvPr id="46" name="Group 45">
              <a:extLst>
                <a:ext uri="{FF2B5EF4-FFF2-40B4-BE49-F238E27FC236}">
                  <a16:creationId xmlns:a16="http://schemas.microsoft.com/office/drawing/2014/main" xmlns="" id="{17EE64BB-239A-F4B2-4895-56A5F607CA2D}"/>
                </a:ext>
              </a:extLst>
            </p:cNvPr>
            <p:cNvGrpSpPr/>
            <p:nvPr/>
          </p:nvGrpSpPr>
          <p:grpSpPr>
            <a:xfrm>
              <a:off x="9107170" y="-47625"/>
              <a:ext cx="3078131" cy="6905625"/>
              <a:chOff x="9107170" y="-47625"/>
              <a:chExt cx="3078131" cy="6905625"/>
            </a:xfrm>
          </p:grpSpPr>
          <p:grpSp>
            <p:nvGrpSpPr>
              <p:cNvPr id="57" name="Group 56">
                <a:extLst>
                  <a:ext uri="{FF2B5EF4-FFF2-40B4-BE49-F238E27FC236}">
                    <a16:creationId xmlns:a16="http://schemas.microsoft.com/office/drawing/2014/main" xmlns="" id="{0E6E19D9-9A06-A3EA-C908-9CF841AFB5C5}"/>
                  </a:ext>
                </a:extLst>
              </p:cNvPr>
              <p:cNvGrpSpPr>
                <a:grpSpLocks/>
              </p:cNvGrpSpPr>
              <p:nvPr/>
            </p:nvGrpSpPr>
            <p:grpSpPr bwMode="auto">
              <a:xfrm>
                <a:off x="9107170" y="100965"/>
                <a:ext cx="3077845" cy="6757035"/>
                <a:chOff x="6083" y="4723"/>
                <a:chExt cx="4847" cy="10641"/>
              </a:xfrm>
            </p:grpSpPr>
            <p:sp>
              <p:nvSpPr>
                <p:cNvPr id="60" name="Freeform 5579">
                  <a:extLst>
                    <a:ext uri="{FF2B5EF4-FFF2-40B4-BE49-F238E27FC236}">
                      <a16:creationId xmlns:a16="http://schemas.microsoft.com/office/drawing/2014/main" xmlns="" id="{F28807E9-C839-656A-8B0B-92C6C6842496}"/>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58" name="Group 57">
                <a:extLst>
                  <a:ext uri="{FF2B5EF4-FFF2-40B4-BE49-F238E27FC236}">
                    <a16:creationId xmlns:a16="http://schemas.microsoft.com/office/drawing/2014/main" xmlns="" id="{73D7FEA9-8F70-05D7-D818-9D9B0BB21602}"/>
                  </a:ext>
                </a:extLst>
              </p:cNvPr>
              <p:cNvGrpSpPr>
                <a:grpSpLocks/>
              </p:cNvGrpSpPr>
              <p:nvPr/>
            </p:nvGrpSpPr>
            <p:grpSpPr bwMode="auto">
              <a:xfrm>
                <a:off x="10814336" y="-47625"/>
                <a:ext cx="1370965" cy="3334385"/>
                <a:chOff x="8782" y="-75"/>
                <a:chExt cx="2159" cy="5251"/>
              </a:xfrm>
              <a:solidFill>
                <a:srgbClr val="E4F0D8"/>
              </a:solidFill>
            </p:grpSpPr>
            <p:sp>
              <p:nvSpPr>
                <p:cNvPr id="59" name="Freeform 5577">
                  <a:extLst>
                    <a:ext uri="{FF2B5EF4-FFF2-40B4-BE49-F238E27FC236}">
                      <a16:creationId xmlns:a16="http://schemas.microsoft.com/office/drawing/2014/main" xmlns="" id="{F103FD7E-9C54-0E1A-C5BB-15EB82685199}"/>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47" name="Group 46">
              <a:extLst>
                <a:ext uri="{FF2B5EF4-FFF2-40B4-BE49-F238E27FC236}">
                  <a16:creationId xmlns:a16="http://schemas.microsoft.com/office/drawing/2014/main" xmlns="" id="{4DEB963A-D7D8-894D-3AD4-762EB6478878}"/>
                </a:ext>
              </a:extLst>
            </p:cNvPr>
            <p:cNvGrpSpPr/>
            <p:nvPr/>
          </p:nvGrpSpPr>
          <p:grpSpPr>
            <a:xfrm>
              <a:off x="9229090" y="-50800"/>
              <a:ext cx="3078131" cy="7013798"/>
              <a:chOff x="9089390" y="0"/>
              <a:chExt cx="3078131" cy="6858000"/>
            </a:xfrm>
            <a:solidFill>
              <a:srgbClr val="D3E8C0"/>
            </a:solidFill>
          </p:grpSpPr>
          <p:grpSp>
            <p:nvGrpSpPr>
              <p:cNvPr id="53" name="Group 52">
                <a:extLst>
                  <a:ext uri="{FF2B5EF4-FFF2-40B4-BE49-F238E27FC236}">
                    <a16:creationId xmlns:a16="http://schemas.microsoft.com/office/drawing/2014/main" xmlns="" id="{DA2193AB-B644-0ABB-BD48-71932E718E7D}"/>
                  </a:ext>
                </a:extLst>
              </p:cNvPr>
              <p:cNvGrpSpPr>
                <a:grpSpLocks/>
              </p:cNvGrpSpPr>
              <p:nvPr/>
            </p:nvGrpSpPr>
            <p:grpSpPr bwMode="auto">
              <a:xfrm>
                <a:off x="9089390" y="100965"/>
                <a:ext cx="3077845" cy="6757035"/>
                <a:chOff x="6055" y="4723"/>
                <a:chExt cx="4847" cy="10641"/>
              </a:xfrm>
              <a:grpFill/>
            </p:grpSpPr>
            <p:sp>
              <p:nvSpPr>
                <p:cNvPr id="56" name="Freeform 5579">
                  <a:extLst>
                    <a:ext uri="{FF2B5EF4-FFF2-40B4-BE49-F238E27FC236}">
                      <a16:creationId xmlns:a16="http://schemas.microsoft.com/office/drawing/2014/main" xmlns="" id="{4EE4C2D6-E5C6-46E2-0ECA-58BC6D7E482A}"/>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54" name="Group 53">
                <a:extLst>
                  <a:ext uri="{FF2B5EF4-FFF2-40B4-BE49-F238E27FC236}">
                    <a16:creationId xmlns:a16="http://schemas.microsoft.com/office/drawing/2014/main" xmlns="" id="{6DBA4E32-2CC6-4120-8328-23DAB3D2CFFC}"/>
                  </a:ext>
                </a:extLst>
              </p:cNvPr>
              <p:cNvGrpSpPr>
                <a:grpSpLocks/>
              </p:cNvGrpSpPr>
              <p:nvPr/>
            </p:nvGrpSpPr>
            <p:grpSpPr bwMode="auto">
              <a:xfrm>
                <a:off x="10796556" y="0"/>
                <a:ext cx="1370965" cy="3334385"/>
                <a:chOff x="8754" y="0"/>
                <a:chExt cx="2159" cy="5251"/>
              </a:xfrm>
              <a:grpFill/>
            </p:grpSpPr>
            <p:sp>
              <p:nvSpPr>
                <p:cNvPr id="55" name="Freeform 5577">
                  <a:extLst>
                    <a:ext uri="{FF2B5EF4-FFF2-40B4-BE49-F238E27FC236}">
                      <a16:creationId xmlns:a16="http://schemas.microsoft.com/office/drawing/2014/main" xmlns="" id="{68AC7376-FB56-15B5-2364-8498C1F88971}"/>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48" name="Group 47">
              <a:extLst>
                <a:ext uri="{FF2B5EF4-FFF2-40B4-BE49-F238E27FC236}">
                  <a16:creationId xmlns:a16="http://schemas.microsoft.com/office/drawing/2014/main" xmlns="" id="{6DE51CBC-7E19-D77B-42A1-1A773D572E2D}"/>
                </a:ext>
              </a:extLst>
            </p:cNvPr>
            <p:cNvGrpSpPr/>
            <p:nvPr/>
          </p:nvGrpSpPr>
          <p:grpSpPr>
            <a:xfrm>
              <a:off x="9336373" y="-77900"/>
              <a:ext cx="3077845" cy="7164499"/>
              <a:chOff x="8997315" y="0"/>
              <a:chExt cx="3077845" cy="6858000"/>
            </a:xfrm>
            <a:solidFill>
              <a:srgbClr val="BFDDA3"/>
            </a:solidFill>
          </p:grpSpPr>
          <p:grpSp>
            <p:nvGrpSpPr>
              <p:cNvPr id="49" name="Group 48">
                <a:extLst>
                  <a:ext uri="{FF2B5EF4-FFF2-40B4-BE49-F238E27FC236}">
                    <a16:creationId xmlns:a16="http://schemas.microsoft.com/office/drawing/2014/main" xmlns="" id="{2B874593-5573-10E2-AB1E-6EF6018F5AC9}"/>
                  </a:ext>
                </a:extLst>
              </p:cNvPr>
              <p:cNvGrpSpPr>
                <a:grpSpLocks/>
              </p:cNvGrpSpPr>
              <p:nvPr/>
            </p:nvGrpSpPr>
            <p:grpSpPr bwMode="auto">
              <a:xfrm>
                <a:off x="8997315" y="100965"/>
                <a:ext cx="3077845" cy="6757035"/>
                <a:chOff x="5910" y="4723"/>
                <a:chExt cx="4847" cy="10641"/>
              </a:xfrm>
              <a:grpFill/>
            </p:grpSpPr>
            <p:sp>
              <p:nvSpPr>
                <p:cNvPr id="52" name="Freeform 5579">
                  <a:extLst>
                    <a:ext uri="{FF2B5EF4-FFF2-40B4-BE49-F238E27FC236}">
                      <a16:creationId xmlns:a16="http://schemas.microsoft.com/office/drawing/2014/main" xmlns="" id="{CEDB218A-F1F4-B111-4AA5-34E12711CA6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50" name="Group 49">
                <a:extLst>
                  <a:ext uri="{FF2B5EF4-FFF2-40B4-BE49-F238E27FC236}">
                    <a16:creationId xmlns:a16="http://schemas.microsoft.com/office/drawing/2014/main" xmlns="" id="{6FBFC61A-3907-6BE1-88D4-ACA3695CDB86}"/>
                  </a:ext>
                </a:extLst>
              </p:cNvPr>
              <p:cNvGrpSpPr>
                <a:grpSpLocks/>
              </p:cNvGrpSpPr>
              <p:nvPr/>
            </p:nvGrpSpPr>
            <p:grpSpPr bwMode="auto">
              <a:xfrm>
                <a:off x="10697496" y="0"/>
                <a:ext cx="1370965" cy="3334385"/>
                <a:chOff x="8598" y="0"/>
                <a:chExt cx="2159" cy="5251"/>
              </a:xfrm>
              <a:grpFill/>
            </p:grpSpPr>
            <p:sp>
              <p:nvSpPr>
                <p:cNvPr id="51" name="Freeform 5577">
                  <a:extLst>
                    <a:ext uri="{FF2B5EF4-FFF2-40B4-BE49-F238E27FC236}">
                      <a16:creationId xmlns:a16="http://schemas.microsoft.com/office/drawing/2014/main" xmlns="" id="{132186CE-60F6-EBEA-4DDE-191B5235256C}"/>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spTree>
    <p:extLst>
      <p:ext uri="{BB962C8B-B14F-4D97-AF65-F5344CB8AC3E}">
        <p14:creationId xmlns:p14="http://schemas.microsoft.com/office/powerpoint/2010/main" xmlns="" val="232033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
                                        <p:tgtEl>
                                          <p:spTgt spid="12"/>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100"/>
                                        <p:tgtEl>
                                          <p:spTgt spid="68"/>
                                        </p:tgtEl>
                                      </p:cBhvr>
                                    </p:animEffect>
                                  </p:childTnLst>
                                </p:cTn>
                              </p:par>
                              <p:par>
                                <p:cTn id="11" presetID="10" presetClass="entr" presetSubtype="0" repeatCount="500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89"/>
          <a:stretch/>
        </p:blipFill>
        <p:spPr>
          <a:xfrm>
            <a:off x="575111" y="237613"/>
            <a:ext cx="3786577" cy="639272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257801" y="0"/>
            <a:ext cx="6345936" cy="6858000"/>
          </a:xfrm>
          <a:prstGeom prst="rect">
            <a:avLst/>
          </a:prstGeom>
        </p:spPr>
      </p:pic>
    </p:spTree>
    <p:extLst>
      <p:ext uri="{BB962C8B-B14F-4D97-AF65-F5344CB8AC3E}">
        <p14:creationId xmlns:p14="http://schemas.microsoft.com/office/powerpoint/2010/main" xmlns="" val="223587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206;p57">
            <a:extLst>
              <a:ext uri="{FF2B5EF4-FFF2-40B4-BE49-F238E27FC236}">
                <a16:creationId xmlns:a16="http://schemas.microsoft.com/office/drawing/2014/main" xmlns="" id="{1A930EB7-F85F-ECC4-88E9-05C3E3A24C31}"/>
              </a:ext>
            </a:extLst>
          </p:cNvPr>
          <p:cNvPicPr preferRelativeResize="0"/>
          <p:nvPr/>
        </p:nvPicPr>
        <p:blipFill>
          <a:blip r:embed="rId3" cstate="print">
            <a:alphaModFix/>
          </a:blip>
          <a:stretch>
            <a:fillRect/>
          </a:stretch>
        </p:blipFill>
        <p:spPr>
          <a:xfrm rot="331418">
            <a:off x="8995441" y="4688279"/>
            <a:ext cx="2391479" cy="2408516"/>
          </a:xfrm>
          <a:prstGeom prst="rect">
            <a:avLst/>
          </a:prstGeom>
          <a:noFill/>
          <a:ln>
            <a:noFill/>
          </a:ln>
        </p:spPr>
      </p:pic>
      <p:sp>
        <p:nvSpPr>
          <p:cNvPr id="4" name="TextBox 3">
            <a:extLst>
              <a:ext uri="{FF2B5EF4-FFF2-40B4-BE49-F238E27FC236}">
                <a16:creationId xmlns:a16="http://schemas.microsoft.com/office/drawing/2014/main" xmlns="" id="{EB9A2355-636C-D2AB-C3DF-044FFB16CB65}"/>
              </a:ext>
            </a:extLst>
          </p:cNvPr>
          <p:cNvSpPr txBox="1"/>
          <p:nvPr/>
        </p:nvSpPr>
        <p:spPr>
          <a:xfrm>
            <a:off x="-299208" y="1351192"/>
            <a:ext cx="12790416" cy="748988"/>
          </a:xfrm>
          <a:prstGeom prst="rect">
            <a:avLst/>
          </a:prstGeom>
          <a:noFill/>
        </p:spPr>
        <p:txBody>
          <a:bodyPr wrap="square" rtlCol="0">
            <a:spAutoFit/>
          </a:bodyPr>
          <a:lstStyle/>
          <a:p>
            <a:pPr algn="ctr"/>
            <a:r>
              <a:rPr lang="en-US" sz="4267" dirty="0">
                <a:ln w="12700">
                  <a:solidFill>
                    <a:schemeClr val="accent1">
                      <a:lumMod val="40000"/>
                      <a:lumOff val="60000"/>
                    </a:schemeClr>
                  </a:solidFill>
                </a:ln>
                <a:solidFill>
                  <a:srgbClr val="FF0066"/>
                </a:solidFill>
                <a:effectLst>
                  <a:outerShdw blurRad="50800" dist="101600" dir="2700000" algn="tl" rotWithShape="0">
                    <a:srgbClr val="98D1A1">
                      <a:lumMod val="75000"/>
                      <a:alpha val="40000"/>
                    </a:srgbClr>
                  </a:outerShdw>
                </a:effectLst>
                <a:latin typeface="Segoe UI Black" panose="020B0A02040204020203" pitchFamily="34" charset="0"/>
                <a:ea typeface="Segoe UI Black" panose="020B0A02040204020203" pitchFamily="34" charset="0"/>
                <a:cs typeface="Aharoni" panose="02010803020104030203" pitchFamily="2" charset="-79"/>
              </a:rPr>
              <a:t>CÙNG LÀM RẠP CHIẾU BÓNG MINI</a:t>
            </a:r>
          </a:p>
        </p:txBody>
      </p:sp>
      <p:pic>
        <p:nvPicPr>
          <p:cNvPr id="5" name="Picture 4" descr="https://lh3.googleusercontent.com/2iWFQEjfNRDbxm08fta9LXjXmllg50x5-jrZnpDuO1vEjFaD94ZcSF8WaU1NMaYrHsx8iIhu611k6FTQe9GE7g4B5wXeMaqEGy0Dg2uBlRitLDidw3ki6xj-jWM2-skKQ5q6CmwxbXa3lHS08B6ZPw">
            <a:extLst>
              <a:ext uri="{FF2B5EF4-FFF2-40B4-BE49-F238E27FC236}">
                <a16:creationId xmlns:a16="http://schemas.microsoft.com/office/drawing/2014/main" xmlns="" id="{7D4B1BB1-5CE9-9A3F-0C8B-45A06861F9C1}"/>
              </a:ext>
            </a:extLst>
          </p:cNvPr>
          <p:cNvPicPr/>
          <p:nvPr/>
        </p:nvPicPr>
        <p:blipFill rotWithShape="1">
          <a:blip r:embed="rId4" cstate="print">
            <a:extLst>
              <a:ext uri="{28A0092B-C50C-407E-A947-70E740481C1C}">
                <a14:useLocalDpi xmlns:a14="http://schemas.microsoft.com/office/drawing/2010/main" xmlns="" val="0"/>
              </a:ext>
            </a:extLst>
          </a:blip>
          <a:srcRect t="4234" r="-9" b="19313"/>
          <a:stretch/>
        </p:blipFill>
        <p:spPr bwMode="auto">
          <a:xfrm rot="21266094">
            <a:off x="3636953" y="2816528"/>
            <a:ext cx="3103412" cy="2521768"/>
          </a:xfrm>
          <a:prstGeom prst="rect">
            <a:avLst/>
          </a:prstGeom>
          <a:noFill/>
          <a:effectLst>
            <a:outerShdw blurRad="50800" dist="38100" dir="2700000" algn="tl" rotWithShape="0">
              <a:prstClr val="black">
                <a:alpha val="40000"/>
              </a:prstClr>
            </a:outerShdw>
          </a:effectLst>
        </p:spPr>
      </p:pic>
      <p:pic>
        <p:nvPicPr>
          <p:cNvPr id="8" name="Picture 2">
            <a:extLst>
              <a:ext uri="{FF2B5EF4-FFF2-40B4-BE49-F238E27FC236}">
                <a16:creationId xmlns:a16="http://schemas.microsoft.com/office/drawing/2014/main" xmlns="" id="{3197ADE3-756D-FB47-F949-EBAD338C73AA}"/>
              </a:ext>
            </a:extLst>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29344" t="56558" r="39076" b="32262"/>
          <a:stretch/>
        </p:blipFill>
        <p:spPr bwMode="auto">
          <a:xfrm rot="21287256">
            <a:off x="4070534" y="2332291"/>
            <a:ext cx="1997287" cy="7113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0" name="Picture 9" descr="A close up of a logo&#10;&#10;Description automatically generated">
            <a:extLst>
              <a:ext uri="{FF2B5EF4-FFF2-40B4-BE49-F238E27FC236}">
                <a16:creationId xmlns:a16="http://schemas.microsoft.com/office/drawing/2014/main" xmlns="" id="{AF96494B-6C14-8D2B-7EB9-580B1C50045F}"/>
              </a:ext>
            </a:extLst>
          </p:cNvPr>
          <p:cNvPicPr>
            <a:picLocks noChangeAspect="1"/>
          </p:cNvPicPr>
          <p:nvPr/>
        </p:nvPicPr>
        <p:blipFill>
          <a:blip r:embed="rId6">
            <a:clrChange>
              <a:clrFrom>
                <a:srgbClr val="FFF6E9"/>
              </a:clrFrom>
              <a:clrTo>
                <a:srgbClr val="FFF6E9">
                  <a:alpha val="0"/>
                </a:srgbClr>
              </a:clrTo>
            </a:clrChange>
          </a:blip>
          <a:stretch>
            <a:fillRect/>
          </a:stretch>
        </p:blipFill>
        <p:spPr>
          <a:xfrm>
            <a:off x="220133" y="30392"/>
            <a:ext cx="4165600" cy="1320800"/>
          </a:xfrm>
          <a:prstGeom prst="rect">
            <a:avLst/>
          </a:prstGeom>
        </p:spPr>
      </p:pic>
    </p:spTree>
    <p:extLst>
      <p:ext uri="{BB962C8B-B14F-4D97-AF65-F5344CB8AC3E}">
        <p14:creationId xmlns:p14="http://schemas.microsoft.com/office/powerpoint/2010/main" xmlns="" val="28763124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6" decel="10000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323;p57">
            <a:extLst>
              <a:ext uri="{FF2B5EF4-FFF2-40B4-BE49-F238E27FC236}">
                <a16:creationId xmlns:a16="http://schemas.microsoft.com/office/drawing/2014/main" xmlns="" id="{74CCED27-42CA-1D8E-1DF4-E2ED8F8A5835}"/>
              </a:ext>
            </a:extLst>
          </p:cNvPr>
          <p:cNvSpPr/>
          <p:nvPr/>
        </p:nvSpPr>
        <p:spPr>
          <a:xfrm>
            <a:off x="4409439" y="328457"/>
            <a:ext cx="3933372" cy="717600"/>
          </a:xfrm>
          <a:prstGeom prst="roundRect">
            <a:avLst>
              <a:gd name="adj" fmla="val 16667"/>
            </a:avLst>
          </a:prstGeom>
          <a:solidFill>
            <a:srgbClr val="FFDB48"/>
          </a:solidFill>
          <a:ln w="38100" cap="flat" cmpd="sng">
            <a:solidFill>
              <a:srgbClr val="FFFFFF"/>
            </a:solidFill>
            <a:prstDash val="solid"/>
            <a:round/>
            <a:headEnd type="none" w="sm" len="sm"/>
            <a:tailEnd type="none" w="sm" len="sm"/>
          </a:ln>
          <a:effectLst>
            <a:outerShdw blurRad="57150" dist="19050" dir="5400000" algn="bl" rotWithShape="0">
              <a:srgbClr val="372D31">
                <a:alpha val="20000"/>
              </a:srgbClr>
            </a:outerShdw>
          </a:effectLst>
        </p:spPr>
        <p:txBody>
          <a:bodyPr spcFirstLastPara="1" wrap="square" lIns="121900" tIns="121900" rIns="121900" bIns="121900" anchor="ctr" anchorCtr="0">
            <a:noAutofit/>
          </a:bodyPr>
          <a:lstStyle/>
          <a:p>
            <a:pPr>
              <a:buClrTx/>
              <a:buFontTx/>
              <a:buNone/>
              <a:defRPr/>
            </a:pPr>
            <a:r>
              <a:rPr lang="en-US" sz="3200" dirty="0" err="1">
                <a:solidFill>
                  <a:sysClr val="windowText" lastClr="000000"/>
                </a:solidFill>
                <a:latin typeface="UTM Colossalis" panose="02040603050506020204" pitchFamily="18" charset="0"/>
                <a:ea typeface="Poppins"/>
                <a:cs typeface="Poppins"/>
                <a:sym typeface="Poppins"/>
              </a:rPr>
              <a:t>Vật liệu và dụng cụ</a:t>
            </a:r>
            <a:endParaRPr sz="3200" dirty="0">
              <a:solidFill>
                <a:sysClr val="windowText" lastClr="000000"/>
              </a:solidFill>
              <a:latin typeface="UTM Colossalis" panose="02040603050506020204" pitchFamily="18" charset="0"/>
              <a:ea typeface="Poppins"/>
              <a:cs typeface="Poppins"/>
              <a:sym typeface="Poppins"/>
            </a:endParaRPr>
          </a:p>
        </p:txBody>
      </p:sp>
      <p:graphicFrame>
        <p:nvGraphicFramePr>
          <p:cNvPr id="10" name="Table 17">
            <a:extLst>
              <a:ext uri="{FF2B5EF4-FFF2-40B4-BE49-F238E27FC236}">
                <a16:creationId xmlns:a16="http://schemas.microsoft.com/office/drawing/2014/main" xmlns="" id="{2148536A-021F-48DA-08F8-C09C34CBC6BA}"/>
              </a:ext>
            </a:extLst>
          </p:cNvPr>
          <p:cNvGraphicFramePr>
            <a:graphicFrameLocks noGrp="1"/>
          </p:cNvGraphicFramePr>
          <p:nvPr>
            <p:extLst>
              <p:ext uri="{D42A27DB-BD31-4B8C-83A1-F6EECF244321}">
                <p14:modId xmlns:p14="http://schemas.microsoft.com/office/powerpoint/2010/main" xmlns="" val="3432664479"/>
              </p:ext>
            </p:extLst>
          </p:nvPr>
        </p:nvGraphicFramePr>
        <p:xfrm>
          <a:off x="582507" y="1394408"/>
          <a:ext cx="11108262" cy="4157040"/>
        </p:xfrm>
        <a:graphic>
          <a:graphicData uri="http://schemas.openxmlformats.org/drawingml/2006/table">
            <a:tbl>
              <a:tblPr firstRow="1" bandRow="1"/>
              <a:tblGrid>
                <a:gridCol w="1851377">
                  <a:extLst>
                    <a:ext uri="{9D8B030D-6E8A-4147-A177-3AD203B41FA5}">
                      <a16:colId xmlns:a16="http://schemas.microsoft.com/office/drawing/2014/main" xmlns="" val="3792765864"/>
                    </a:ext>
                  </a:extLst>
                </a:gridCol>
                <a:gridCol w="1851377">
                  <a:extLst>
                    <a:ext uri="{9D8B030D-6E8A-4147-A177-3AD203B41FA5}">
                      <a16:colId xmlns:a16="http://schemas.microsoft.com/office/drawing/2014/main" xmlns="" val="3518625249"/>
                    </a:ext>
                  </a:extLst>
                </a:gridCol>
                <a:gridCol w="1851377">
                  <a:extLst>
                    <a:ext uri="{9D8B030D-6E8A-4147-A177-3AD203B41FA5}">
                      <a16:colId xmlns:a16="http://schemas.microsoft.com/office/drawing/2014/main" xmlns="" val="2454029918"/>
                    </a:ext>
                  </a:extLst>
                </a:gridCol>
                <a:gridCol w="1851377">
                  <a:extLst>
                    <a:ext uri="{9D8B030D-6E8A-4147-A177-3AD203B41FA5}">
                      <a16:colId xmlns:a16="http://schemas.microsoft.com/office/drawing/2014/main" xmlns="" val="3614158479"/>
                    </a:ext>
                  </a:extLst>
                </a:gridCol>
                <a:gridCol w="1851377">
                  <a:extLst>
                    <a:ext uri="{9D8B030D-6E8A-4147-A177-3AD203B41FA5}">
                      <a16:colId xmlns:a16="http://schemas.microsoft.com/office/drawing/2014/main" xmlns="" val="2057345332"/>
                    </a:ext>
                  </a:extLst>
                </a:gridCol>
                <a:gridCol w="1851377">
                  <a:extLst>
                    <a:ext uri="{9D8B030D-6E8A-4147-A177-3AD203B41FA5}">
                      <a16:colId xmlns:a16="http://schemas.microsoft.com/office/drawing/2014/main" xmlns="" val="4189852525"/>
                    </a:ext>
                  </a:extLst>
                </a:gridCol>
              </a:tblGrid>
              <a:tr h="6908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900" b="1" dirty="0" err="1">
                          <a:solidFill>
                            <a:srgbClr val="000000"/>
                          </a:solidFill>
                          <a:latin typeface="+mj-lt"/>
                        </a:rPr>
                        <a:t>Vật</a:t>
                      </a:r>
                      <a:r>
                        <a:rPr lang="en-US" sz="1900" b="1" dirty="0">
                          <a:solidFill>
                            <a:srgbClr val="000000"/>
                          </a:solidFill>
                          <a:latin typeface="+mj-lt"/>
                        </a:rPr>
                        <a:t> </a:t>
                      </a:r>
                      <a:r>
                        <a:rPr lang="en-US" sz="1900" b="1" dirty="0" err="1">
                          <a:solidFill>
                            <a:srgbClr val="000000"/>
                          </a:solidFill>
                          <a:latin typeface="+mj-lt"/>
                        </a:rPr>
                        <a:t>liệu</a:t>
                      </a:r>
                      <a:r>
                        <a:rPr lang="en-US" sz="1900" b="1" dirty="0">
                          <a:solidFill>
                            <a:srgbClr val="000000"/>
                          </a:solidFill>
                          <a:latin typeface="+mj-lt"/>
                        </a:rPr>
                        <a:t>, </a:t>
                      </a:r>
                      <a:br>
                        <a:rPr lang="en-US" sz="1900" b="1" dirty="0">
                          <a:solidFill>
                            <a:srgbClr val="000000"/>
                          </a:solidFill>
                          <a:latin typeface="+mj-lt"/>
                        </a:rPr>
                      </a:br>
                      <a:r>
                        <a:rPr lang="en-US" sz="1900" b="1" dirty="0" err="1">
                          <a:solidFill>
                            <a:srgbClr val="000000"/>
                          </a:solidFill>
                          <a:latin typeface="+mj-lt"/>
                        </a:rPr>
                        <a:t>dụng</a:t>
                      </a:r>
                      <a:r>
                        <a:rPr lang="en-US" sz="1900" b="1" dirty="0">
                          <a:solidFill>
                            <a:srgbClr val="000000"/>
                          </a:solidFill>
                          <a:latin typeface="+mj-lt"/>
                        </a:rPr>
                        <a:t> </a:t>
                      </a:r>
                      <a:r>
                        <a:rPr lang="en-US" sz="1900" b="1" dirty="0" err="1">
                          <a:solidFill>
                            <a:srgbClr val="000000"/>
                          </a:solidFill>
                          <a:latin typeface="+mj-lt"/>
                        </a:rPr>
                        <a:t>cụ</a:t>
                      </a:r>
                      <a:endParaRPr lang="en-US" sz="1900" b="1" dirty="0">
                        <a:solidFill>
                          <a:srgbClr val="000000"/>
                        </a:solidFill>
                        <a:latin typeface="+mj-lt"/>
                      </a:endParaRPr>
                    </a:p>
                  </a:txBody>
                  <a:tcPr marL="121920" marR="121920" marT="60960" marB="60960"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solidFill>
                      <a:srgbClr val="DDB2D5">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900" b="1" dirty="0" err="1">
                          <a:solidFill>
                            <a:srgbClr val="000000"/>
                          </a:solidFill>
                          <a:latin typeface="+mj-lt"/>
                        </a:rPr>
                        <a:t>Hình</a:t>
                      </a:r>
                      <a:r>
                        <a:rPr lang="en-US" sz="1900" b="1" dirty="0">
                          <a:solidFill>
                            <a:srgbClr val="000000"/>
                          </a:solidFill>
                          <a:latin typeface="+mj-lt"/>
                        </a:rPr>
                        <a:t> </a:t>
                      </a:r>
                      <a:br>
                        <a:rPr lang="en-US" sz="1900" b="1" dirty="0">
                          <a:solidFill>
                            <a:srgbClr val="000000"/>
                          </a:solidFill>
                          <a:latin typeface="+mj-lt"/>
                        </a:rPr>
                      </a:br>
                      <a:r>
                        <a:rPr lang="en-US" sz="1900" b="1" dirty="0" err="1">
                          <a:solidFill>
                            <a:srgbClr val="000000"/>
                          </a:solidFill>
                          <a:latin typeface="+mj-lt"/>
                        </a:rPr>
                        <a:t>minh</a:t>
                      </a:r>
                      <a:r>
                        <a:rPr lang="en-US" sz="1900" b="1" dirty="0">
                          <a:solidFill>
                            <a:srgbClr val="000000"/>
                          </a:solidFill>
                          <a:latin typeface="+mj-lt"/>
                        </a:rPr>
                        <a:t> </a:t>
                      </a:r>
                      <a:r>
                        <a:rPr lang="en-US" sz="1900" b="1" dirty="0" err="1">
                          <a:solidFill>
                            <a:srgbClr val="000000"/>
                          </a:solidFill>
                          <a:latin typeface="+mj-lt"/>
                        </a:rPr>
                        <a:t>họa</a:t>
                      </a:r>
                      <a:endParaRPr lang="en-US" sz="1900" b="1" dirty="0">
                        <a:solidFill>
                          <a:srgbClr val="000000"/>
                        </a:solidFill>
                        <a:latin typeface="+mj-lt"/>
                      </a:endParaRPr>
                    </a:p>
                  </a:txBody>
                  <a:tcPr marL="121920" marR="121920" marT="60960" marB="60960"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solidFill>
                      <a:srgbClr val="DDB2D5">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900" b="1" dirty="0" err="1">
                          <a:solidFill>
                            <a:srgbClr val="000000"/>
                          </a:solidFill>
                          <a:latin typeface="+mj-lt"/>
                        </a:rPr>
                        <a:t>Số</a:t>
                      </a:r>
                      <a:r>
                        <a:rPr lang="en-US" sz="1900" b="1" dirty="0">
                          <a:solidFill>
                            <a:srgbClr val="000000"/>
                          </a:solidFill>
                          <a:latin typeface="+mj-lt"/>
                        </a:rPr>
                        <a:t> </a:t>
                      </a:r>
                      <a:r>
                        <a:rPr lang="en-US" sz="1900" b="1" dirty="0" err="1">
                          <a:solidFill>
                            <a:srgbClr val="000000"/>
                          </a:solidFill>
                          <a:latin typeface="+mj-lt"/>
                        </a:rPr>
                        <a:t>lượng</a:t>
                      </a:r>
                      <a:endParaRPr lang="en-US" sz="1900" b="1" dirty="0">
                        <a:solidFill>
                          <a:srgbClr val="000000"/>
                        </a:solidFill>
                        <a:latin typeface="+mj-lt"/>
                      </a:endParaRPr>
                    </a:p>
                  </a:txBody>
                  <a:tcPr marL="121920" marR="121920" marT="60960" marB="60960"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solidFill>
                      <a:srgbClr val="DDB2D5">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900" b="1" dirty="0" err="1">
                          <a:solidFill>
                            <a:srgbClr val="000000"/>
                          </a:solidFill>
                          <a:latin typeface="+mj-lt"/>
                        </a:rPr>
                        <a:t>Vật</a:t>
                      </a:r>
                      <a:r>
                        <a:rPr lang="en-US" sz="1900" b="1" dirty="0">
                          <a:solidFill>
                            <a:srgbClr val="000000"/>
                          </a:solidFill>
                          <a:latin typeface="+mj-lt"/>
                        </a:rPr>
                        <a:t> </a:t>
                      </a:r>
                      <a:r>
                        <a:rPr lang="en-US" sz="1900" b="1" dirty="0" err="1">
                          <a:solidFill>
                            <a:srgbClr val="000000"/>
                          </a:solidFill>
                          <a:latin typeface="+mj-lt"/>
                        </a:rPr>
                        <a:t>liệu</a:t>
                      </a:r>
                      <a:r>
                        <a:rPr lang="en-US" sz="1900" b="1" dirty="0">
                          <a:solidFill>
                            <a:srgbClr val="000000"/>
                          </a:solidFill>
                          <a:latin typeface="+mj-lt"/>
                        </a:rPr>
                        <a:t>, </a:t>
                      </a:r>
                      <a:br>
                        <a:rPr lang="en-US" sz="1900" b="1" dirty="0">
                          <a:solidFill>
                            <a:srgbClr val="000000"/>
                          </a:solidFill>
                          <a:latin typeface="+mj-lt"/>
                        </a:rPr>
                      </a:br>
                      <a:r>
                        <a:rPr lang="en-US" sz="1900" b="1" dirty="0" err="1">
                          <a:solidFill>
                            <a:srgbClr val="000000"/>
                          </a:solidFill>
                          <a:latin typeface="+mj-lt"/>
                        </a:rPr>
                        <a:t>dụng</a:t>
                      </a:r>
                      <a:r>
                        <a:rPr lang="en-US" sz="1900" b="1" dirty="0">
                          <a:solidFill>
                            <a:srgbClr val="000000"/>
                          </a:solidFill>
                          <a:latin typeface="+mj-lt"/>
                        </a:rPr>
                        <a:t> </a:t>
                      </a:r>
                      <a:r>
                        <a:rPr lang="en-US" sz="1900" b="1" dirty="0" err="1">
                          <a:solidFill>
                            <a:srgbClr val="000000"/>
                          </a:solidFill>
                          <a:latin typeface="+mj-lt"/>
                        </a:rPr>
                        <a:t>cụ</a:t>
                      </a:r>
                      <a:endParaRPr lang="en-US" sz="1900" b="1" dirty="0">
                        <a:solidFill>
                          <a:srgbClr val="000000"/>
                        </a:solidFill>
                        <a:latin typeface="+mj-lt"/>
                      </a:endParaRPr>
                    </a:p>
                  </a:txBody>
                  <a:tcPr marL="121920" marR="121920" marT="60960" marB="60960"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solidFill>
                      <a:srgbClr val="DDB2D5">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900" b="1" dirty="0" err="1">
                          <a:solidFill>
                            <a:srgbClr val="000000"/>
                          </a:solidFill>
                          <a:latin typeface="+mj-lt"/>
                        </a:rPr>
                        <a:t>Hình</a:t>
                      </a:r>
                      <a:r>
                        <a:rPr lang="en-US" sz="1900" b="1" dirty="0">
                          <a:solidFill>
                            <a:srgbClr val="000000"/>
                          </a:solidFill>
                          <a:latin typeface="+mj-lt"/>
                        </a:rPr>
                        <a:t> </a:t>
                      </a:r>
                      <a:br>
                        <a:rPr lang="en-US" sz="1900" b="1" dirty="0">
                          <a:solidFill>
                            <a:srgbClr val="000000"/>
                          </a:solidFill>
                          <a:latin typeface="+mj-lt"/>
                        </a:rPr>
                      </a:br>
                      <a:r>
                        <a:rPr lang="en-US" sz="1900" b="1" dirty="0" err="1">
                          <a:solidFill>
                            <a:srgbClr val="000000"/>
                          </a:solidFill>
                          <a:latin typeface="+mj-lt"/>
                        </a:rPr>
                        <a:t>minh</a:t>
                      </a:r>
                      <a:r>
                        <a:rPr lang="en-US" sz="1900" b="1" dirty="0">
                          <a:solidFill>
                            <a:srgbClr val="000000"/>
                          </a:solidFill>
                          <a:latin typeface="+mj-lt"/>
                        </a:rPr>
                        <a:t> </a:t>
                      </a:r>
                      <a:r>
                        <a:rPr lang="en-US" sz="1900" b="1" dirty="0" err="1">
                          <a:solidFill>
                            <a:srgbClr val="000000"/>
                          </a:solidFill>
                          <a:latin typeface="+mj-lt"/>
                        </a:rPr>
                        <a:t>họa</a:t>
                      </a:r>
                      <a:endParaRPr lang="en-US" sz="1900" b="1" dirty="0">
                        <a:solidFill>
                          <a:srgbClr val="000000"/>
                        </a:solidFill>
                        <a:latin typeface="+mj-lt"/>
                      </a:endParaRPr>
                    </a:p>
                  </a:txBody>
                  <a:tcPr marL="121920" marR="121920" marT="60960" marB="60960"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solidFill>
                      <a:srgbClr val="DDB2D5">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900" b="1" dirty="0" err="1">
                          <a:solidFill>
                            <a:srgbClr val="000000"/>
                          </a:solidFill>
                          <a:latin typeface="+mj-lt"/>
                        </a:rPr>
                        <a:t>Số</a:t>
                      </a:r>
                      <a:r>
                        <a:rPr lang="en-US" sz="1900" b="1" dirty="0">
                          <a:solidFill>
                            <a:srgbClr val="000000"/>
                          </a:solidFill>
                          <a:latin typeface="+mj-lt"/>
                        </a:rPr>
                        <a:t> </a:t>
                      </a:r>
                      <a:r>
                        <a:rPr lang="en-US" sz="1900" b="1" dirty="0" err="1">
                          <a:solidFill>
                            <a:srgbClr val="000000"/>
                          </a:solidFill>
                          <a:latin typeface="+mj-lt"/>
                        </a:rPr>
                        <a:t>lượng</a:t>
                      </a:r>
                      <a:endParaRPr lang="en-US" sz="1900" b="1" dirty="0">
                        <a:solidFill>
                          <a:srgbClr val="000000"/>
                        </a:solidFill>
                        <a:latin typeface="+mj-lt"/>
                      </a:endParaRPr>
                    </a:p>
                  </a:txBody>
                  <a:tcPr marL="121920" marR="121920" marT="60960" marB="60960"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solidFill>
                      <a:srgbClr val="DDB2D5">
                        <a:lumMod val="40000"/>
                        <a:lumOff val="60000"/>
                      </a:srgbClr>
                    </a:solidFill>
                  </a:tcPr>
                </a:tc>
                <a:extLst>
                  <a:ext uri="{0D108BD9-81ED-4DB2-BD59-A6C34878D82A}">
                    <a16:rowId xmlns:a16="http://schemas.microsoft.com/office/drawing/2014/main" xmlns="" val="3054748064"/>
                  </a:ext>
                </a:extLst>
              </a:tr>
              <a:tr h="11520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indent="-6985" algn="ctr">
                        <a:lnSpc>
                          <a:spcPct val="100000"/>
                        </a:lnSpc>
                        <a:spcAft>
                          <a:spcPts val="800"/>
                        </a:spcAft>
                      </a:pPr>
                      <a:r>
                        <a:rPr lang="en-US" sz="1900" kern="100" dirty="0">
                          <a:solidFill>
                            <a:srgbClr val="000000"/>
                          </a:solidFill>
                          <a:effectLst/>
                          <a:latin typeface="+mn-lt"/>
                          <a:ea typeface="Calibri" panose="020F0502020204030204" pitchFamily="34" charset="0"/>
                          <a:cs typeface="Times New Roman" panose="02020603050405020304" pitchFamily="18" charset="0"/>
                        </a:rPr>
                        <a:t>Nhựa trong</a:t>
                      </a:r>
                    </a:p>
                  </a:txBody>
                  <a:tcPr marL="97367" marR="97367" marT="84667" marB="84667"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15000"/>
                        </a:lnSpc>
                        <a:spcBef>
                          <a:spcPts val="300"/>
                        </a:spcBef>
                        <a:spcAft>
                          <a:spcPts val="300"/>
                        </a:spcAft>
                      </a:pPr>
                      <a:endParaRPr lang="en-US" sz="1900" kern="100" dirty="0">
                        <a:solidFill>
                          <a:srgbClr val="000000"/>
                        </a:solidFill>
                        <a:effectLst/>
                        <a:latin typeface="+mn-lt"/>
                        <a:ea typeface="Calibri" panose="020F0502020204030204" pitchFamily="34" charset="0"/>
                        <a:cs typeface="Times New Roman" panose="02020603050405020304" pitchFamily="18" charset="0"/>
                      </a:endParaRPr>
                    </a:p>
                  </a:txBody>
                  <a:tcPr marL="84667" marR="84667" marT="84667" marB="84667"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15000"/>
                        </a:lnSpc>
                        <a:spcBef>
                          <a:spcPts val="300"/>
                        </a:spcBef>
                        <a:spcAft>
                          <a:spcPts val="300"/>
                        </a:spcAft>
                      </a:pPr>
                      <a:r>
                        <a:rPr lang="en-US" sz="1900" kern="100" dirty="0">
                          <a:solidFill>
                            <a:srgbClr val="000000"/>
                          </a:solidFill>
                          <a:effectLst/>
                          <a:latin typeface="+mn-lt"/>
                          <a:ea typeface="Calibri" panose="020F0502020204030204" pitchFamily="34" charset="0"/>
                          <a:cs typeface="Times New Roman" panose="02020603050405020304" pitchFamily="18" charset="0"/>
                        </a:rPr>
                        <a:t>1 </a:t>
                      </a:r>
                      <a:r>
                        <a:rPr lang="en-US" sz="1900" kern="100" dirty="0" err="1">
                          <a:solidFill>
                            <a:srgbClr val="000000"/>
                          </a:solidFill>
                          <a:effectLst/>
                          <a:latin typeface="+mn-lt"/>
                          <a:ea typeface="Calibri" panose="020F0502020204030204" pitchFamily="34" charset="0"/>
                          <a:cs typeface="Times New Roman" panose="02020603050405020304" pitchFamily="18" charset="0"/>
                        </a:rPr>
                        <a:t>tấm</a:t>
                      </a:r>
                      <a:endParaRPr lang="en-US" sz="1900" kern="100" dirty="0">
                        <a:solidFill>
                          <a:srgbClr val="000000"/>
                        </a:solidFill>
                        <a:effectLst/>
                        <a:latin typeface="+mn-lt"/>
                        <a:ea typeface="Calibri" panose="020F0502020204030204" pitchFamily="34" charset="0"/>
                        <a:cs typeface="Times New Roman" panose="02020603050405020304" pitchFamily="18" charset="0"/>
                      </a:endParaRPr>
                    </a:p>
                  </a:txBody>
                  <a:tcPr marL="84667" marR="84667" marT="84667" marB="84667"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indent="-6985" algn="ctr">
                        <a:lnSpc>
                          <a:spcPct val="100000"/>
                        </a:lnSpc>
                        <a:spcAft>
                          <a:spcPts val="800"/>
                        </a:spcAft>
                      </a:pPr>
                      <a:r>
                        <a:rPr lang="en-US" sz="1900" kern="100" dirty="0" err="1">
                          <a:solidFill>
                            <a:srgbClr val="000000"/>
                          </a:solidFill>
                          <a:effectLst/>
                          <a:latin typeface="+mn-lt"/>
                          <a:ea typeface="Calibri" panose="020F0502020204030204" pitchFamily="34" charset="0"/>
                          <a:cs typeface="Times New Roman" panose="02020603050405020304" pitchFamily="18" charset="0"/>
                        </a:rPr>
                        <a:t>Giấy</a:t>
                      </a:r>
                      <a:r>
                        <a:rPr lang="en-US" sz="1900" kern="100" dirty="0">
                          <a:solidFill>
                            <a:srgbClr val="000000"/>
                          </a:solidFill>
                          <a:effectLst/>
                          <a:latin typeface="+mn-lt"/>
                          <a:ea typeface="Calibri" panose="020F0502020204030204" pitchFamily="34" charset="0"/>
                          <a:cs typeface="Times New Roman" panose="02020603050405020304" pitchFamily="18" charset="0"/>
                        </a:rPr>
                        <a:t> </a:t>
                      </a:r>
                      <a:r>
                        <a:rPr lang="en-US" sz="1900" kern="100" dirty="0" err="1">
                          <a:solidFill>
                            <a:srgbClr val="000000"/>
                          </a:solidFill>
                          <a:effectLst/>
                          <a:latin typeface="+mn-lt"/>
                          <a:ea typeface="Calibri" panose="020F0502020204030204" pitchFamily="34" charset="0"/>
                          <a:cs typeface="Times New Roman" panose="02020603050405020304" pitchFamily="18" charset="0"/>
                        </a:rPr>
                        <a:t>nến</a:t>
                      </a:r>
                      <a:endParaRPr lang="en-US" sz="1900" kern="100" dirty="0">
                        <a:solidFill>
                          <a:srgbClr val="000000"/>
                        </a:solidFill>
                        <a:effectLst/>
                        <a:latin typeface="+mn-lt"/>
                        <a:ea typeface="Calibri" panose="020F0502020204030204" pitchFamily="34" charset="0"/>
                        <a:cs typeface="Times New Roman" panose="02020603050405020304" pitchFamily="18" charset="0"/>
                      </a:endParaRPr>
                    </a:p>
                  </a:txBody>
                  <a:tcPr marL="97367" marR="97367" marT="84667" marB="84667"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US" sz="1900" dirty="0">
                        <a:solidFill>
                          <a:srgbClr val="000000"/>
                        </a:solidFill>
                        <a:latin typeface="+mj-lt"/>
                      </a:endParaRPr>
                    </a:p>
                  </a:txBody>
                  <a:tcPr marL="121920" marR="121920" marT="60960" marB="60960"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6350" algn="ctr" defTabSz="914400" rtl="0" eaLnBrk="1" fontAlgn="auto" latinLnBrk="0" hangingPunct="1">
                        <a:lnSpc>
                          <a:spcPct val="150000"/>
                        </a:lnSpc>
                        <a:spcBef>
                          <a:spcPts val="0"/>
                        </a:spcBef>
                        <a:spcAft>
                          <a:spcPts val="800"/>
                        </a:spcAft>
                        <a:buClr>
                          <a:srgbClr val="000000"/>
                        </a:buClr>
                        <a:buSzTx/>
                        <a:buFont typeface="Arial"/>
                        <a:buNone/>
                        <a:tabLst/>
                        <a:defRPr/>
                      </a:pPr>
                      <a:r>
                        <a:rPr lang="en-US" sz="1900" b="0" i="0" u="none" strike="noStrike" kern="100" cap="none" dirty="0">
                          <a:solidFill>
                            <a:srgbClr val="000000"/>
                          </a:solidFill>
                          <a:effectLst/>
                          <a:latin typeface="Arial"/>
                          <a:ea typeface="Calibri" panose="020F0502020204030204" pitchFamily="34" charset="0"/>
                          <a:cs typeface="Times New Roman" panose="02020603050405020304" pitchFamily="18" charset="0"/>
                          <a:sym typeface="Arial"/>
                        </a:rPr>
                        <a:t>1 </a:t>
                      </a:r>
                      <a:r>
                        <a:rPr lang="en-US" sz="1900" b="0" i="0" u="none" strike="noStrike" kern="100" cap="none" dirty="0" err="1">
                          <a:solidFill>
                            <a:srgbClr val="000000"/>
                          </a:solidFill>
                          <a:effectLst/>
                          <a:latin typeface="Arial"/>
                          <a:ea typeface="Calibri" panose="020F0502020204030204" pitchFamily="34" charset="0"/>
                          <a:cs typeface="Times New Roman" panose="02020603050405020304" pitchFamily="18" charset="0"/>
                          <a:sym typeface="Arial"/>
                        </a:rPr>
                        <a:t>tấm</a:t>
                      </a:r>
                      <a:endParaRPr lang="en-US" sz="1900" b="0" i="0" u="none" strike="noStrike" kern="100" cap="none" dirty="0">
                        <a:solidFill>
                          <a:srgbClr val="000000"/>
                        </a:solidFill>
                        <a:effectLst/>
                        <a:latin typeface="Arial"/>
                        <a:ea typeface="Calibri" panose="020F0502020204030204" pitchFamily="34" charset="0"/>
                        <a:cs typeface="Times New Roman" panose="02020603050405020304" pitchFamily="18" charset="0"/>
                        <a:sym typeface="Arial"/>
                      </a:endParaRPr>
                    </a:p>
                  </a:txBody>
                  <a:tcPr marL="97367" marR="97367" marT="84667" marB="84667"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855081469"/>
                  </a:ext>
                </a:extLst>
              </a:tr>
              <a:tr h="11520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indent="-6985" algn="ctr">
                        <a:lnSpc>
                          <a:spcPct val="100000"/>
                        </a:lnSpc>
                        <a:spcAft>
                          <a:spcPts val="800"/>
                        </a:spcAft>
                      </a:pPr>
                      <a:r>
                        <a:rPr lang="en-US" sz="1900" kern="100" dirty="0">
                          <a:solidFill>
                            <a:srgbClr val="000000"/>
                          </a:solidFill>
                          <a:effectLst/>
                          <a:latin typeface="+mn-lt"/>
                          <a:ea typeface="Calibri" panose="020F0502020204030204" pitchFamily="34" charset="0"/>
                          <a:cs typeface="Times New Roman" panose="02020603050405020304" pitchFamily="18" charset="0"/>
                        </a:rPr>
                        <a:t>Bìa cứng </a:t>
                      </a:r>
                      <a:r>
                        <a:rPr lang="en-US" sz="1900" kern="100" dirty="0" err="1">
                          <a:solidFill>
                            <a:srgbClr val="000000"/>
                          </a:solidFill>
                          <a:effectLst/>
                          <a:latin typeface="+mn-lt"/>
                          <a:ea typeface="Calibri" panose="020F0502020204030204" pitchFamily="34" charset="0"/>
                          <a:cs typeface="Times New Roman" panose="02020603050405020304" pitchFamily="18" charset="0"/>
                        </a:rPr>
                        <a:t>màu</a:t>
                      </a:r>
                      <a:r>
                        <a:rPr lang="en-US" sz="1900" kern="100" dirty="0">
                          <a:solidFill>
                            <a:srgbClr val="000000"/>
                          </a:solidFill>
                          <a:effectLst/>
                          <a:latin typeface="+mn-lt"/>
                          <a:ea typeface="Calibri" panose="020F0502020204030204" pitchFamily="34" charset="0"/>
                          <a:cs typeface="Times New Roman" panose="02020603050405020304" pitchFamily="18" charset="0"/>
                        </a:rPr>
                        <a:t> </a:t>
                      </a:r>
                      <a:r>
                        <a:rPr lang="en-US" sz="1900" kern="100" dirty="0" err="1" smtClean="0">
                          <a:solidFill>
                            <a:srgbClr val="000000"/>
                          </a:solidFill>
                          <a:effectLst/>
                          <a:latin typeface="+mn-lt"/>
                          <a:ea typeface="Calibri" panose="020F0502020204030204" pitchFamily="34" charset="0"/>
                          <a:cs typeface="Times New Roman" panose="02020603050405020304" pitchFamily="18" charset="0"/>
                        </a:rPr>
                        <a:t>tối</a:t>
                      </a:r>
                      <a:endParaRPr lang="en-US" sz="1900" kern="100" dirty="0">
                        <a:solidFill>
                          <a:srgbClr val="000000"/>
                        </a:solidFill>
                        <a:effectLst/>
                        <a:latin typeface="+mn-lt"/>
                        <a:ea typeface="Calibri" panose="020F0502020204030204" pitchFamily="34" charset="0"/>
                        <a:cs typeface="Times New Roman" panose="02020603050405020304" pitchFamily="18" charset="0"/>
                      </a:endParaRPr>
                    </a:p>
                  </a:txBody>
                  <a:tcPr marL="97367" marR="97367" marT="84667" marB="84667"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15000"/>
                        </a:lnSpc>
                        <a:spcBef>
                          <a:spcPts val="300"/>
                        </a:spcBef>
                        <a:spcAft>
                          <a:spcPts val="300"/>
                        </a:spcAft>
                      </a:pPr>
                      <a:endParaRPr lang="en-US" sz="1900" kern="100" dirty="0">
                        <a:solidFill>
                          <a:srgbClr val="000000"/>
                        </a:solidFill>
                        <a:effectLst/>
                        <a:latin typeface="+mn-lt"/>
                        <a:ea typeface="Calibri" panose="020F0502020204030204" pitchFamily="34" charset="0"/>
                        <a:cs typeface="Times New Roman" panose="02020603050405020304" pitchFamily="18" charset="0"/>
                      </a:endParaRPr>
                    </a:p>
                  </a:txBody>
                  <a:tcPr marL="84667" marR="84667" marT="84667" marB="84667"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15000"/>
                        </a:lnSpc>
                        <a:spcBef>
                          <a:spcPts val="300"/>
                        </a:spcBef>
                        <a:spcAft>
                          <a:spcPts val="300"/>
                        </a:spcAft>
                        <a:buClr>
                          <a:srgbClr val="000000"/>
                        </a:buClr>
                        <a:buSzTx/>
                        <a:buFont typeface="Arial"/>
                        <a:buNone/>
                        <a:tabLst/>
                        <a:defRPr/>
                      </a:pPr>
                      <a:r>
                        <a:rPr lang="en-US" sz="1900" b="0" i="0" u="none" strike="noStrike" kern="100" cap="none" dirty="0">
                          <a:solidFill>
                            <a:srgbClr val="000000"/>
                          </a:solidFill>
                          <a:effectLst/>
                          <a:latin typeface="Arial"/>
                          <a:ea typeface="Calibri" panose="020F0502020204030204" pitchFamily="34" charset="0"/>
                          <a:cs typeface="Times New Roman" panose="02020603050405020304" pitchFamily="18" charset="0"/>
                          <a:sym typeface="Arial"/>
                        </a:rPr>
                        <a:t>2 tờ</a:t>
                      </a:r>
                    </a:p>
                  </a:txBody>
                  <a:tcPr marL="84667" marR="84667" marT="84667" marB="84667"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indent="-6985" algn="ctr">
                        <a:lnSpc>
                          <a:spcPct val="100000"/>
                        </a:lnSpc>
                        <a:spcAft>
                          <a:spcPts val="800"/>
                        </a:spcAft>
                      </a:pPr>
                      <a:r>
                        <a:rPr lang="en-US" sz="1900" kern="100" dirty="0" err="1">
                          <a:solidFill>
                            <a:srgbClr val="000000"/>
                          </a:solidFill>
                          <a:effectLst/>
                          <a:latin typeface="+mn-lt"/>
                          <a:ea typeface="Calibri" panose="020F0502020204030204" pitchFamily="34" charset="0"/>
                          <a:cs typeface="Times New Roman" panose="02020603050405020304" pitchFamily="18" charset="0"/>
                        </a:rPr>
                        <a:t>Bìa</a:t>
                      </a:r>
                      <a:r>
                        <a:rPr lang="en-US" sz="1900" kern="100" dirty="0">
                          <a:solidFill>
                            <a:srgbClr val="000000"/>
                          </a:solidFill>
                          <a:effectLst/>
                          <a:latin typeface="+mn-lt"/>
                          <a:ea typeface="Calibri" panose="020F0502020204030204" pitchFamily="34" charset="0"/>
                          <a:cs typeface="Times New Roman" panose="02020603050405020304" pitchFamily="18" charset="0"/>
                        </a:rPr>
                        <a:t> </a:t>
                      </a:r>
                      <a:r>
                        <a:rPr lang="en-US" sz="1900" kern="100" dirty="0" err="1">
                          <a:solidFill>
                            <a:srgbClr val="000000"/>
                          </a:solidFill>
                          <a:effectLst/>
                          <a:latin typeface="+mn-lt"/>
                          <a:ea typeface="Calibri" panose="020F0502020204030204" pitchFamily="34" charset="0"/>
                          <a:cs typeface="Times New Roman" panose="02020603050405020304" pitchFamily="18" charset="0"/>
                        </a:rPr>
                        <a:t>các-tông</a:t>
                      </a:r>
                      <a:endParaRPr lang="en-US" sz="1900" kern="100" dirty="0">
                        <a:solidFill>
                          <a:srgbClr val="000000"/>
                        </a:solidFill>
                        <a:effectLst/>
                        <a:latin typeface="+mn-lt"/>
                        <a:ea typeface="Calibri" panose="020F0502020204030204" pitchFamily="34" charset="0"/>
                        <a:cs typeface="Times New Roman" panose="02020603050405020304" pitchFamily="18" charset="0"/>
                      </a:endParaRPr>
                    </a:p>
                  </a:txBody>
                  <a:tcPr marL="97367" marR="97367" marT="84667" marB="84667"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US" sz="1900" dirty="0">
                        <a:solidFill>
                          <a:srgbClr val="000000"/>
                        </a:solidFill>
                        <a:latin typeface="+mj-lt"/>
                      </a:endParaRPr>
                    </a:p>
                  </a:txBody>
                  <a:tcPr marL="121920" marR="121920" marT="60960" marB="60960"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6350" algn="ctr" defTabSz="914400" rtl="0" eaLnBrk="1" fontAlgn="auto" latinLnBrk="0" hangingPunct="1">
                        <a:lnSpc>
                          <a:spcPct val="150000"/>
                        </a:lnSpc>
                        <a:spcBef>
                          <a:spcPts val="0"/>
                        </a:spcBef>
                        <a:spcAft>
                          <a:spcPts val="800"/>
                        </a:spcAft>
                        <a:buClr>
                          <a:srgbClr val="000000"/>
                        </a:buClr>
                        <a:buSzTx/>
                        <a:buFont typeface="Arial"/>
                        <a:buNone/>
                        <a:tabLst/>
                        <a:defRPr/>
                      </a:pPr>
                      <a:r>
                        <a:rPr lang="en-US" sz="1900" b="0" i="0" u="none" strike="noStrike" kern="100" cap="none" dirty="0" smtClean="0">
                          <a:solidFill>
                            <a:srgbClr val="000000"/>
                          </a:solidFill>
                          <a:effectLst/>
                          <a:latin typeface="Arial"/>
                          <a:ea typeface="Calibri" panose="020F0502020204030204" pitchFamily="34" charset="0"/>
                          <a:cs typeface="Times New Roman" panose="02020603050405020304" pitchFamily="18" charset="0"/>
                          <a:sym typeface="Arial"/>
                        </a:rPr>
                        <a:t>6 </a:t>
                      </a:r>
                      <a:r>
                        <a:rPr lang="en-US" sz="1900" b="0" i="0" u="none" strike="noStrike" kern="100" cap="none" dirty="0" err="1" smtClean="0">
                          <a:solidFill>
                            <a:srgbClr val="000000"/>
                          </a:solidFill>
                          <a:effectLst/>
                          <a:latin typeface="Arial"/>
                          <a:ea typeface="Calibri" panose="020F0502020204030204" pitchFamily="34" charset="0"/>
                          <a:cs typeface="Times New Roman" panose="02020603050405020304" pitchFamily="18" charset="0"/>
                          <a:sym typeface="Arial"/>
                        </a:rPr>
                        <a:t>thanh</a:t>
                      </a:r>
                      <a:r>
                        <a:rPr lang="en-US" sz="1900" b="0" i="0" u="none" strike="noStrike" kern="100" cap="none" dirty="0" smtClean="0">
                          <a:solidFill>
                            <a:srgbClr val="000000"/>
                          </a:solidFill>
                          <a:effectLst/>
                          <a:latin typeface="Arial"/>
                          <a:ea typeface="Calibri" panose="020F0502020204030204" pitchFamily="34" charset="0"/>
                          <a:cs typeface="Times New Roman" panose="02020603050405020304" pitchFamily="18" charset="0"/>
                          <a:sym typeface="Arial"/>
                        </a:rPr>
                        <a:t> </a:t>
                      </a:r>
                      <a:r>
                        <a:rPr lang="en-US" sz="1900" b="0" i="0" u="none" strike="noStrike" kern="100" cap="none" dirty="0" err="1" smtClean="0">
                          <a:solidFill>
                            <a:srgbClr val="000000"/>
                          </a:solidFill>
                          <a:effectLst/>
                          <a:latin typeface="Arial"/>
                          <a:ea typeface="Calibri" panose="020F0502020204030204" pitchFamily="34" charset="0"/>
                          <a:cs typeface="Times New Roman" panose="02020603050405020304" pitchFamily="18" charset="0"/>
                          <a:sym typeface="Arial"/>
                        </a:rPr>
                        <a:t>bìa</a:t>
                      </a:r>
                      <a:endParaRPr lang="en-US" sz="1900" b="0" i="0" u="none" strike="noStrike" kern="100" cap="none" dirty="0">
                        <a:solidFill>
                          <a:srgbClr val="000000"/>
                        </a:solidFill>
                        <a:effectLst/>
                        <a:latin typeface="Arial"/>
                        <a:ea typeface="Calibri" panose="020F0502020204030204" pitchFamily="34" charset="0"/>
                        <a:cs typeface="Times New Roman" panose="02020603050405020304" pitchFamily="18" charset="0"/>
                        <a:sym typeface="Arial"/>
                      </a:endParaRPr>
                    </a:p>
                  </a:txBody>
                  <a:tcPr marL="97367" marR="97367" marT="84667" marB="84667"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10832185"/>
                  </a:ext>
                </a:extLst>
              </a:tr>
              <a:tr h="11520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indent="-6985" algn="ctr">
                        <a:lnSpc>
                          <a:spcPct val="100000"/>
                        </a:lnSpc>
                        <a:spcAft>
                          <a:spcPts val="800"/>
                        </a:spcAft>
                      </a:pPr>
                      <a:r>
                        <a:rPr lang="en-US" sz="1900" kern="100" dirty="0" err="1">
                          <a:solidFill>
                            <a:srgbClr val="000000"/>
                          </a:solidFill>
                          <a:effectLst/>
                          <a:latin typeface="+mn-lt"/>
                          <a:ea typeface="Calibri" panose="020F0502020204030204" pitchFamily="34" charset="0"/>
                          <a:cs typeface="Times New Roman" panose="02020603050405020304" pitchFamily="18" charset="0"/>
                        </a:rPr>
                        <a:t>Xiên</a:t>
                      </a:r>
                      <a:r>
                        <a:rPr lang="en-US" sz="1900" kern="100" dirty="0">
                          <a:solidFill>
                            <a:srgbClr val="000000"/>
                          </a:solidFill>
                          <a:effectLst/>
                          <a:latin typeface="+mn-lt"/>
                          <a:ea typeface="Calibri" panose="020F0502020204030204" pitchFamily="34" charset="0"/>
                          <a:cs typeface="Times New Roman" panose="02020603050405020304" pitchFamily="18" charset="0"/>
                        </a:rPr>
                        <a:t> que</a:t>
                      </a:r>
                    </a:p>
                  </a:txBody>
                  <a:tcPr marL="97367" marR="97367" marT="84667" marB="84667"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15000"/>
                        </a:lnSpc>
                        <a:spcBef>
                          <a:spcPts val="300"/>
                        </a:spcBef>
                        <a:spcAft>
                          <a:spcPts val="300"/>
                        </a:spcAft>
                      </a:pPr>
                      <a:endParaRPr lang="en-US" sz="1900" kern="100" dirty="0">
                        <a:solidFill>
                          <a:srgbClr val="000000"/>
                        </a:solidFill>
                        <a:effectLst/>
                        <a:latin typeface="+mn-lt"/>
                        <a:ea typeface="Calibri" panose="020F0502020204030204" pitchFamily="34" charset="0"/>
                        <a:cs typeface="Times New Roman" panose="02020603050405020304" pitchFamily="18" charset="0"/>
                      </a:endParaRPr>
                    </a:p>
                  </a:txBody>
                  <a:tcPr marL="84667" marR="84667" marT="84667" marB="84667"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lnSpc>
                          <a:spcPct val="115000"/>
                        </a:lnSpc>
                        <a:spcBef>
                          <a:spcPts val="300"/>
                        </a:spcBef>
                        <a:spcAft>
                          <a:spcPts val="300"/>
                        </a:spcAft>
                      </a:pPr>
                      <a:r>
                        <a:rPr lang="en-US" sz="1900" kern="100" dirty="0" err="1">
                          <a:solidFill>
                            <a:srgbClr val="000000"/>
                          </a:solidFill>
                          <a:effectLst/>
                          <a:latin typeface="+mn-lt"/>
                          <a:ea typeface="Calibri" panose="020F0502020204030204" pitchFamily="34" charset="0"/>
                          <a:cs typeface="Times New Roman" panose="02020603050405020304" pitchFamily="18" charset="0"/>
                        </a:rPr>
                        <a:t>Tùy</a:t>
                      </a:r>
                      <a:r>
                        <a:rPr lang="en-US" sz="1900" kern="100" dirty="0">
                          <a:solidFill>
                            <a:srgbClr val="000000"/>
                          </a:solidFill>
                          <a:effectLst/>
                          <a:latin typeface="+mn-lt"/>
                          <a:ea typeface="Calibri" panose="020F0502020204030204" pitchFamily="34" charset="0"/>
                          <a:cs typeface="Times New Roman" panose="02020603050405020304" pitchFamily="18" charset="0"/>
                        </a:rPr>
                        <a:t> </a:t>
                      </a:r>
                      <a:r>
                        <a:rPr lang="en-US" sz="1900" kern="100" dirty="0" err="1">
                          <a:solidFill>
                            <a:srgbClr val="000000"/>
                          </a:solidFill>
                          <a:effectLst/>
                          <a:latin typeface="+mn-lt"/>
                          <a:ea typeface="Calibri" panose="020F0502020204030204" pitchFamily="34" charset="0"/>
                          <a:cs typeface="Times New Roman" panose="02020603050405020304" pitchFamily="18" charset="0"/>
                        </a:rPr>
                        <a:t>vào</a:t>
                      </a:r>
                      <a:r>
                        <a:rPr lang="en-US" sz="1900" kern="100" dirty="0">
                          <a:solidFill>
                            <a:srgbClr val="000000"/>
                          </a:solidFill>
                          <a:effectLst/>
                          <a:latin typeface="+mn-lt"/>
                          <a:ea typeface="Calibri" panose="020F0502020204030204" pitchFamily="34" charset="0"/>
                          <a:cs typeface="Times New Roman" panose="02020603050405020304" pitchFamily="18" charset="0"/>
                        </a:rPr>
                        <a:t> </a:t>
                      </a:r>
                      <a:r>
                        <a:rPr lang="en-US" sz="1900" kern="100" dirty="0" err="1">
                          <a:solidFill>
                            <a:srgbClr val="000000"/>
                          </a:solidFill>
                          <a:effectLst/>
                          <a:latin typeface="+mn-lt"/>
                          <a:ea typeface="Calibri" panose="020F0502020204030204" pitchFamily="34" charset="0"/>
                          <a:cs typeface="Times New Roman" panose="02020603050405020304" pitchFamily="18" charset="0"/>
                        </a:rPr>
                        <a:t>số</a:t>
                      </a:r>
                      <a:r>
                        <a:rPr lang="en-US" sz="1900" kern="100" dirty="0">
                          <a:solidFill>
                            <a:srgbClr val="000000"/>
                          </a:solidFill>
                          <a:effectLst/>
                          <a:latin typeface="+mn-lt"/>
                          <a:ea typeface="Calibri" panose="020F0502020204030204" pitchFamily="34" charset="0"/>
                          <a:cs typeface="Times New Roman" panose="02020603050405020304" pitchFamily="18" charset="0"/>
                        </a:rPr>
                        <a:t> </a:t>
                      </a:r>
                      <a:r>
                        <a:rPr lang="en-US" sz="1900" kern="100" dirty="0" err="1">
                          <a:solidFill>
                            <a:srgbClr val="000000"/>
                          </a:solidFill>
                          <a:effectLst/>
                          <a:latin typeface="+mn-lt"/>
                          <a:ea typeface="Calibri" panose="020F0502020204030204" pitchFamily="34" charset="0"/>
                          <a:cs typeface="Times New Roman" panose="02020603050405020304" pitchFamily="18" charset="0"/>
                        </a:rPr>
                        <a:t>nhân</a:t>
                      </a:r>
                      <a:r>
                        <a:rPr lang="en-US" sz="1900" kern="100" dirty="0">
                          <a:solidFill>
                            <a:srgbClr val="000000"/>
                          </a:solidFill>
                          <a:effectLst/>
                          <a:latin typeface="+mn-lt"/>
                          <a:ea typeface="Calibri" panose="020F0502020204030204" pitchFamily="34" charset="0"/>
                          <a:cs typeface="Times New Roman" panose="02020603050405020304" pitchFamily="18" charset="0"/>
                        </a:rPr>
                        <a:t> </a:t>
                      </a:r>
                      <a:r>
                        <a:rPr lang="en-US" sz="1900" kern="100" dirty="0" err="1">
                          <a:solidFill>
                            <a:srgbClr val="000000"/>
                          </a:solidFill>
                          <a:effectLst/>
                          <a:latin typeface="+mn-lt"/>
                          <a:ea typeface="Calibri" panose="020F0502020204030204" pitchFamily="34" charset="0"/>
                          <a:cs typeface="Times New Roman" panose="02020603050405020304" pitchFamily="18" charset="0"/>
                        </a:rPr>
                        <a:t>vật</a:t>
                      </a:r>
                      <a:endParaRPr lang="en-US" sz="1900" kern="100" dirty="0">
                        <a:solidFill>
                          <a:srgbClr val="000000"/>
                        </a:solidFill>
                        <a:effectLst/>
                        <a:latin typeface="+mn-lt"/>
                        <a:ea typeface="Calibri" panose="020F0502020204030204" pitchFamily="34" charset="0"/>
                        <a:cs typeface="Times New Roman" panose="02020603050405020304" pitchFamily="18" charset="0"/>
                      </a:endParaRPr>
                    </a:p>
                  </a:txBody>
                  <a:tcPr marL="84667" marR="84667" marT="84667" marB="84667"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indent="-6985" algn="ctr">
                        <a:lnSpc>
                          <a:spcPct val="100000"/>
                        </a:lnSpc>
                        <a:spcAft>
                          <a:spcPts val="800"/>
                        </a:spcAft>
                      </a:pPr>
                      <a:r>
                        <a:rPr lang="en-US" sz="1900" kern="100" dirty="0" err="1">
                          <a:solidFill>
                            <a:srgbClr val="000000"/>
                          </a:solidFill>
                          <a:effectLst/>
                          <a:latin typeface="+mn-lt"/>
                          <a:ea typeface="Calibri" panose="020F0502020204030204" pitchFamily="34" charset="0"/>
                          <a:cs typeface="Times New Roman" panose="02020603050405020304" pitchFamily="18" charset="0"/>
                        </a:rPr>
                        <a:t>Đèn</a:t>
                      </a:r>
                      <a:r>
                        <a:rPr lang="en-US" sz="1900" kern="100" dirty="0">
                          <a:solidFill>
                            <a:srgbClr val="000000"/>
                          </a:solidFill>
                          <a:effectLst/>
                          <a:latin typeface="+mn-lt"/>
                          <a:ea typeface="Calibri" panose="020F0502020204030204" pitchFamily="34" charset="0"/>
                          <a:cs typeface="Times New Roman" panose="02020603050405020304" pitchFamily="18" charset="0"/>
                        </a:rPr>
                        <a:t> pin</a:t>
                      </a:r>
                    </a:p>
                  </a:txBody>
                  <a:tcPr marL="97367" marR="97367" marT="84667" marB="84667"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US" sz="1900" dirty="0">
                        <a:solidFill>
                          <a:srgbClr val="000000"/>
                        </a:solidFill>
                        <a:latin typeface="+mj-lt"/>
                      </a:endParaRPr>
                    </a:p>
                  </a:txBody>
                  <a:tcPr marL="121920" marR="121920" marT="60960" marB="60960"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6350" algn="ctr" defTabSz="914400" rtl="0" eaLnBrk="1" fontAlgn="auto" latinLnBrk="0" hangingPunct="1">
                        <a:lnSpc>
                          <a:spcPct val="150000"/>
                        </a:lnSpc>
                        <a:spcBef>
                          <a:spcPts val="0"/>
                        </a:spcBef>
                        <a:spcAft>
                          <a:spcPts val="800"/>
                        </a:spcAft>
                        <a:buClr>
                          <a:srgbClr val="000000"/>
                        </a:buClr>
                        <a:buSzTx/>
                        <a:buFont typeface="Arial"/>
                        <a:buNone/>
                        <a:tabLst/>
                        <a:defRPr/>
                      </a:pPr>
                      <a:r>
                        <a:rPr lang="en-US" sz="1900" b="0" i="0" u="none" strike="noStrike" kern="100" cap="none" dirty="0">
                          <a:solidFill>
                            <a:srgbClr val="000000"/>
                          </a:solidFill>
                          <a:effectLst/>
                          <a:latin typeface="Arial"/>
                          <a:ea typeface="Calibri" panose="020F0502020204030204" pitchFamily="34" charset="0"/>
                          <a:cs typeface="Times New Roman" panose="02020603050405020304" pitchFamily="18" charset="0"/>
                          <a:sym typeface="Arial"/>
                        </a:rPr>
                        <a:t>1 </a:t>
                      </a:r>
                      <a:r>
                        <a:rPr lang="en-US" sz="1900" b="0" i="0" u="none" strike="noStrike" kern="100" cap="none" dirty="0" err="1">
                          <a:solidFill>
                            <a:srgbClr val="000000"/>
                          </a:solidFill>
                          <a:effectLst/>
                          <a:latin typeface="Arial"/>
                          <a:ea typeface="Calibri" panose="020F0502020204030204" pitchFamily="34" charset="0"/>
                          <a:cs typeface="Times New Roman" panose="02020603050405020304" pitchFamily="18" charset="0"/>
                          <a:sym typeface="Arial"/>
                        </a:rPr>
                        <a:t>cái</a:t>
                      </a:r>
                      <a:endParaRPr lang="en-US" sz="1900" b="0" i="0" u="none" strike="noStrike" kern="100" cap="none" dirty="0">
                        <a:solidFill>
                          <a:srgbClr val="000000"/>
                        </a:solidFill>
                        <a:effectLst/>
                        <a:latin typeface="Arial"/>
                        <a:ea typeface="Calibri" panose="020F0502020204030204" pitchFamily="34" charset="0"/>
                        <a:cs typeface="Times New Roman" panose="02020603050405020304" pitchFamily="18" charset="0"/>
                        <a:sym typeface="Arial"/>
                      </a:endParaRPr>
                    </a:p>
                  </a:txBody>
                  <a:tcPr marL="97367" marR="97367" marT="84667" marB="84667" anchor="ctr">
                    <a:lnL w="12700" cap="flat" cmpd="sng" algn="ctr">
                      <a:solidFill>
                        <a:srgbClr val="372D31"/>
                      </a:solidFill>
                      <a:prstDash val="solid"/>
                      <a:round/>
                      <a:headEnd type="none" w="med" len="med"/>
                      <a:tailEnd type="none" w="med" len="med"/>
                    </a:lnL>
                    <a:lnR w="12700" cap="flat" cmpd="sng" algn="ctr">
                      <a:solidFill>
                        <a:srgbClr val="372D31"/>
                      </a:solidFill>
                      <a:prstDash val="solid"/>
                      <a:round/>
                      <a:headEnd type="none" w="med" len="med"/>
                      <a:tailEnd type="none" w="med" len="med"/>
                    </a:lnR>
                    <a:lnT w="12700" cap="flat" cmpd="sng" algn="ctr">
                      <a:solidFill>
                        <a:srgbClr val="372D31"/>
                      </a:solidFill>
                      <a:prstDash val="solid"/>
                      <a:round/>
                      <a:headEnd type="none" w="med" len="med"/>
                      <a:tailEnd type="none" w="med" len="med"/>
                    </a:lnT>
                    <a:lnB w="12700" cap="flat" cmpd="sng" algn="ctr">
                      <a:solidFill>
                        <a:srgbClr val="372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89037226"/>
                  </a:ext>
                </a:extLst>
              </a:tr>
            </a:tbl>
          </a:graphicData>
        </a:graphic>
      </p:graphicFrame>
      <p:pic>
        <p:nvPicPr>
          <p:cNvPr id="23" name="Picture 22">
            <a:extLst>
              <a:ext uri="{FF2B5EF4-FFF2-40B4-BE49-F238E27FC236}">
                <a16:creationId xmlns:a16="http://schemas.microsoft.com/office/drawing/2014/main" xmlns="" id="{B04698E7-C803-AC08-293F-37052335EB94}"/>
              </a:ext>
            </a:extLst>
          </p:cNvPr>
          <p:cNvPicPr>
            <a:picLocks noChangeAspect="1"/>
          </p:cNvPicPr>
          <p:nvPr/>
        </p:nvPicPr>
        <p:blipFill rotWithShape="1">
          <a:blip r:embed="rId3" cstate="print"/>
          <a:srcRect r="52033"/>
          <a:stretch/>
        </p:blipFill>
        <p:spPr>
          <a:xfrm>
            <a:off x="2899791" y="2204877"/>
            <a:ext cx="937403" cy="960000"/>
          </a:xfrm>
          <a:prstGeom prst="rect">
            <a:avLst/>
          </a:prstGeom>
        </p:spPr>
      </p:pic>
      <p:pic>
        <p:nvPicPr>
          <p:cNvPr id="24" name="Picture 23">
            <a:extLst>
              <a:ext uri="{FF2B5EF4-FFF2-40B4-BE49-F238E27FC236}">
                <a16:creationId xmlns:a16="http://schemas.microsoft.com/office/drawing/2014/main" xmlns="" id="{9050F0F5-F6A5-77B1-B032-27DF5B9896B5}"/>
              </a:ext>
            </a:extLst>
          </p:cNvPr>
          <p:cNvPicPr>
            <a:picLocks noChangeAspect="1"/>
          </p:cNvPicPr>
          <p:nvPr/>
        </p:nvPicPr>
        <p:blipFill rotWithShape="1">
          <a:blip r:embed="rId4" cstate="print"/>
          <a:srcRect l="52033"/>
          <a:stretch/>
        </p:blipFill>
        <p:spPr>
          <a:xfrm>
            <a:off x="8472985" y="2204877"/>
            <a:ext cx="937403" cy="960000"/>
          </a:xfrm>
          <a:prstGeom prst="rect">
            <a:avLst/>
          </a:prstGeom>
        </p:spPr>
      </p:pic>
      <p:pic>
        <p:nvPicPr>
          <p:cNvPr id="27" name="Picture 26">
            <a:extLst>
              <a:ext uri="{FF2B5EF4-FFF2-40B4-BE49-F238E27FC236}">
                <a16:creationId xmlns:a16="http://schemas.microsoft.com/office/drawing/2014/main" xmlns="" id="{F8E820D6-F39B-E974-8EA2-F0AACF38F142}"/>
              </a:ext>
            </a:extLst>
          </p:cNvPr>
          <p:cNvPicPr>
            <a:picLocks noChangeAspect="1"/>
          </p:cNvPicPr>
          <p:nvPr/>
        </p:nvPicPr>
        <p:blipFill rotWithShape="1">
          <a:blip r:embed="rId5" cstate="print"/>
          <a:srcRect l="34161" r="34366" b="769"/>
          <a:stretch/>
        </p:blipFill>
        <p:spPr>
          <a:xfrm>
            <a:off x="8480775" y="3303659"/>
            <a:ext cx="929613" cy="960000"/>
          </a:xfrm>
          <a:prstGeom prst="roundRect">
            <a:avLst/>
          </a:prstGeom>
        </p:spPr>
      </p:pic>
      <p:pic>
        <p:nvPicPr>
          <p:cNvPr id="28" name="Picture 27">
            <a:extLst>
              <a:ext uri="{FF2B5EF4-FFF2-40B4-BE49-F238E27FC236}">
                <a16:creationId xmlns:a16="http://schemas.microsoft.com/office/drawing/2014/main" xmlns="" id="{47890BF0-9BE9-6D5A-4C28-FBFF61BA3C69}"/>
              </a:ext>
            </a:extLst>
          </p:cNvPr>
          <p:cNvPicPr>
            <a:picLocks noChangeAspect="1"/>
          </p:cNvPicPr>
          <p:nvPr/>
        </p:nvPicPr>
        <p:blipFill rotWithShape="1">
          <a:blip r:embed="rId5" cstate="print"/>
          <a:srcRect l="68527" b="769"/>
          <a:stretch/>
        </p:blipFill>
        <p:spPr>
          <a:xfrm>
            <a:off x="2899791" y="4483773"/>
            <a:ext cx="929613" cy="960000"/>
          </a:xfrm>
          <a:prstGeom prst="roundRect">
            <a:avLst/>
          </a:prstGeom>
        </p:spPr>
      </p:pic>
      <p:pic>
        <p:nvPicPr>
          <p:cNvPr id="30" name="Picture 29">
            <a:extLst>
              <a:ext uri="{FF2B5EF4-FFF2-40B4-BE49-F238E27FC236}">
                <a16:creationId xmlns:a16="http://schemas.microsoft.com/office/drawing/2014/main" xmlns="" id="{630BEE8A-629F-002A-129C-A9580274E71D}"/>
              </a:ext>
            </a:extLst>
          </p:cNvPr>
          <p:cNvPicPr>
            <a:picLocks noChangeAspect="1"/>
          </p:cNvPicPr>
          <p:nvPr/>
        </p:nvPicPr>
        <p:blipFill>
          <a:blip r:embed="rId6" cstate="print"/>
          <a:stretch>
            <a:fillRect/>
          </a:stretch>
        </p:blipFill>
        <p:spPr>
          <a:xfrm>
            <a:off x="8498079" y="4483773"/>
            <a:ext cx="953424" cy="960000"/>
          </a:xfrm>
          <a:prstGeom prst="roundRect">
            <a:avLst/>
          </a:prstGeom>
        </p:spPr>
      </p:pic>
      <p:sp>
        <p:nvSpPr>
          <p:cNvPr id="2" name="Google Shape;1040;p56">
            <a:extLst>
              <a:ext uri="{FF2B5EF4-FFF2-40B4-BE49-F238E27FC236}">
                <a16:creationId xmlns:a16="http://schemas.microsoft.com/office/drawing/2014/main" xmlns="" id="{E2D2D71A-C604-B47A-2B6F-A74DFFE29873}"/>
              </a:ext>
            </a:extLst>
          </p:cNvPr>
          <p:cNvSpPr/>
          <p:nvPr/>
        </p:nvSpPr>
        <p:spPr>
          <a:xfrm rot="10800000" flipH="1">
            <a:off x="3364597" y="5760802"/>
            <a:ext cx="7353807" cy="745383"/>
          </a:xfrm>
          <a:prstGeom prst="snip1Rect">
            <a:avLst>
              <a:gd name="adj" fmla="val 0"/>
            </a:avLst>
          </a:prstGeom>
          <a:solidFill>
            <a:schemeClr val="bg1">
              <a:lumMod val="90000"/>
            </a:schemeClr>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 name="TextBox 2">
            <a:extLst>
              <a:ext uri="{FF2B5EF4-FFF2-40B4-BE49-F238E27FC236}">
                <a16:creationId xmlns:a16="http://schemas.microsoft.com/office/drawing/2014/main" xmlns="" id="{C4A8C304-EF77-C0D6-ED7B-E49A1769087B}"/>
              </a:ext>
            </a:extLst>
          </p:cNvPr>
          <p:cNvSpPr txBox="1"/>
          <p:nvPr/>
        </p:nvSpPr>
        <p:spPr>
          <a:xfrm>
            <a:off x="3781139" y="5882449"/>
            <a:ext cx="7044284" cy="535531"/>
          </a:xfrm>
          <a:prstGeom prst="rect">
            <a:avLst/>
          </a:prstGeom>
          <a:noFill/>
        </p:spPr>
        <p:txBody>
          <a:bodyPr wrap="square">
            <a:spAutoFit/>
          </a:bodyPr>
          <a:lstStyle/>
          <a:p>
            <a:pPr algn="just">
              <a:lnSpc>
                <a:spcPct val="120000"/>
              </a:lnSpc>
              <a:spcBef>
                <a:spcPts val="800"/>
              </a:spcBef>
            </a:pPr>
            <a:r>
              <a:rPr lang="en-US" sz="2400" dirty="0" err="1">
                <a:latin typeface="Merriweather Sans" pitchFamily="2" charset="0"/>
                <a:ea typeface="Calibri" panose="020F0502020204030204" pitchFamily="34" charset="0"/>
                <a:cs typeface="Times New Roman" panose="02020603050405020304" pitchFamily="18" charset="0"/>
              </a:rPr>
              <a:t>Em</a:t>
            </a:r>
            <a:r>
              <a:rPr lang="en-US" sz="2400" dirty="0">
                <a:latin typeface="Merriweather Sans" pitchFamily="2" charset="0"/>
                <a:ea typeface="Calibri" panose="020F0502020204030204" pitchFamily="34" charset="0"/>
                <a:cs typeface="Times New Roman" panose="02020603050405020304" pitchFamily="18" charset="0"/>
              </a:rPr>
              <a:t> </a:t>
            </a:r>
            <a:r>
              <a:rPr lang="en-US" sz="2400" dirty="0" err="1">
                <a:latin typeface="Merriweather Sans" pitchFamily="2" charset="0"/>
                <a:ea typeface="Calibri" panose="020F0502020204030204" pitchFamily="34" charset="0"/>
                <a:cs typeface="Times New Roman" panose="02020603050405020304" pitchFamily="18" charset="0"/>
              </a:rPr>
              <a:t>cần</a:t>
            </a:r>
            <a:r>
              <a:rPr lang="en-US" sz="2400" dirty="0">
                <a:latin typeface="Merriweather Sans" pitchFamily="2" charset="0"/>
                <a:ea typeface="Calibri" panose="020F0502020204030204" pitchFamily="34" charset="0"/>
                <a:cs typeface="Times New Roman" panose="02020603050405020304" pitchFamily="18" charset="0"/>
              </a:rPr>
              <a:t> </a:t>
            </a:r>
            <a:r>
              <a:rPr lang="en-US" sz="2400" dirty="0" err="1">
                <a:latin typeface="Merriweather Sans" pitchFamily="2" charset="0"/>
                <a:ea typeface="Calibri" panose="020F0502020204030204" pitchFamily="34" charset="0"/>
                <a:cs typeface="Times New Roman" panose="02020603050405020304" pitchFamily="18" charset="0"/>
              </a:rPr>
              <a:t>có</a:t>
            </a:r>
            <a:r>
              <a:rPr lang="en-US" sz="2400" dirty="0">
                <a:latin typeface="Merriweather Sans" pitchFamily="2" charset="0"/>
                <a:ea typeface="Calibri" panose="020F0502020204030204" pitchFamily="34" charset="0"/>
                <a:cs typeface="Times New Roman" panose="02020603050405020304" pitchFamily="18" charset="0"/>
              </a:rPr>
              <a:t> </a:t>
            </a:r>
            <a:r>
              <a:rPr lang="en-US" sz="2400" dirty="0" err="1">
                <a:latin typeface="Merriweather Sans" pitchFamily="2" charset="0"/>
                <a:ea typeface="Calibri" panose="020F0502020204030204" pitchFamily="34" charset="0"/>
                <a:cs typeface="Times New Roman" panose="02020603050405020304" pitchFamily="18" charset="0"/>
              </a:rPr>
              <a:t>thêm</a:t>
            </a:r>
            <a:r>
              <a:rPr lang="en-US" sz="2400" dirty="0">
                <a:latin typeface="Merriweather Sans" pitchFamily="2" charset="0"/>
                <a:ea typeface="Calibri" panose="020F0502020204030204" pitchFamily="34" charset="0"/>
                <a:cs typeface="Times New Roman" panose="02020603050405020304" pitchFamily="18" charset="0"/>
              </a:rPr>
              <a:t> </a:t>
            </a:r>
            <a:r>
              <a:rPr lang="en-US" sz="2400" b="1" dirty="0" err="1">
                <a:latin typeface="Merriweather Sans" pitchFamily="2" charset="0"/>
                <a:ea typeface="Calibri" panose="020F0502020204030204" pitchFamily="34" charset="0"/>
                <a:cs typeface="Times New Roman" panose="02020603050405020304" pitchFamily="18" charset="0"/>
              </a:rPr>
              <a:t>kéo</a:t>
            </a:r>
            <a:r>
              <a:rPr lang="en-US" sz="2400" b="1" dirty="0">
                <a:latin typeface="Merriweather Sans" pitchFamily="2" charset="0"/>
                <a:ea typeface="Calibri" panose="020F0502020204030204" pitchFamily="34" charset="0"/>
                <a:cs typeface="Times New Roman" panose="02020603050405020304" pitchFamily="18" charset="0"/>
              </a:rPr>
              <a:t>, </a:t>
            </a:r>
            <a:r>
              <a:rPr lang="en-US" sz="2400" b="1" dirty="0" err="1">
                <a:latin typeface="Merriweather Sans" pitchFamily="2" charset="0"/>
                <a:ea typeface="Calibri" panose="020F0502020204030204" pitchFamily="34" charset="0"/>
                <a:cs typeface="Times New Roman" panose="02020603050405020304" pitchFamily="18" charset="0"/>
              </a:rPr>
              <a:t>băng</a:t>
            </a:r>
            <a:r>
              <a:rPr lang="en-US" sz="2400" b="1" dirty="0">
                <a:latin typeface="Merriweather Sans" pitchFamily="2" charset="0"/>
                <a:ea typeface="Calibri" panose="020F0502020204030204" pitchFamily="34" charset="0"/>
                <a:cs typeface="Times New Roman" panose="02020603050405020304" pitchFamily="18" charset="0"/>
              </a:rPr>
              <a:t> </a:t>
            </a:r>
            <a:r>
              <a:rPr lang="en-US" sz="2400" b="1" dirty="0" err="1">
                <a:latin typeface="Merriweather Sans" pitchFamily="2" charset="0"/>
                <a:ea typeface="Calibri" panose="020F0502020204030204" pitchFamily="34" charset="0"/>
                <a:cs typeface="Times New Roman" panose="02020603050405020304" pitchFamily="18" charset="0"/>
              </a:rPr>
              <a:t>dính, hộp bút màu</a:t>
            </a:r>
            <a:r>
              <a:rPr lang="en-US" sz="2400" dirty="0">
                <a:latin typeface="Merriweather Sans" pitchFamily="2" charset="0"/>
                <a:ea typeface="Calibri" panose="020F0502020204030204" pitchFamily="34" charset="0"/>
                <a:cs typeface="Times New Roman" panose="02020603050405020304" pitchFamily="18" charset="0"/>
              </a:rPr>
              <a:t>.</a:t>
            </a:r>
            <a:endParaRPr lang="en-US" sz="2667" dirty="0">
              <a:latin typeface="Merriweather Sans" pitchFamily="2" charset="0"/>
              <a:ea typeface="Calibri" panose="020F0502020204030204" pitchFamily="34" charset="0"/>
              <a:cs typeface="Times New Roman" panose="02020603050405020304" pitchFamily="18" charset="0"/>
            </a:endParaRPr>
          </a:p>
        </p:txBody>
      </p:sp>
      <p:pic>
        <p:nvPicPr>
          <p:cNvPr id="4" name="Picture 6">
            <a:extLst>
              <a:ext uri="{FF2B5EF4-FFF2-40B4-BE49-F238E27FC236}">
                <a16:creationId xmlns:a16="http://schemas.microsoft.com/office/drawing/2014/main" xmlns="" id="{961F0133-8CEB-44A7-A1E7-5F561C55ABD0}"/>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60088"/>
          <a:stretch/>
        </p:blipFill>
        <p:spPr bwMode="auto">
          <a:xfrm flipH="1">
            <a:off x="3225227" y="5581955"/>
            <a:ext cx="492773" cy="10972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026" name="Picture 2" descr="Giấy bìa A4 đen với giá tốt nhất, khuyến mãi mỗi ngày">
            <a:extLst>
              <a:ext uri="{FF2B5EF4-FFF2-40B4-BE49-F238E27FC236}">
                <a16:creationId xmlns:a16="http://schemas.microsoft.com/office/drawing/2014/main" xmlns="" id="{2F528728-0F4C-C42B-5E03-34179A2AB65B}"/>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852550" y="3303659"/>
            <a:ext cx="1024095" cy="10240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22899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040;p56">
            <a:extLst>
              <a:ext uri="{FF2B5EF4-FFF2-40B4-BE49-F238E27FC236}">
                <a16:creationId xmlns:a16="http://schemas.microsoft.com/office/drawing/2014/main" xmlns="" id="{7FDE1294-9E77-3366-4CEA-8E6021A266C6}"/>
              </a:ext>
            </a:extLst>
          </p:cNvPr>
          <p:cNvSpPr/>
          <p:nvPr/>
        </p:nvSpPr>
        <p:spPr>
          <a:xfrm rot="10800000" flipH="1">
            <a:off x="1242178" y="2212143"/>
            <a:ext cx="9711813" cy="4476952"/>
          </a:xfrm>
          <a:prstGeom prst="snip1Rect">
            <a:avLst>
              <a:gd name="adj" fmla="val 0"/>
            </a:avLst>
          </a:prstGeom>
          <a:solidFill>
            <a:schemeClr val="accent1">
              <a:lumMod val="20000"/>
              <a:lumOff val="80000"/>
            </a:schemeClr>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 name="TextBox 3">
            <a:extLst>
              <a:ext uri="{FF2B5EF4-FFF2-40B4-BE49-F238E27FC236}">
                <a16:creationId xmlns:a16="http://schemas.microsoft.com/office/drawing/2014/main" xmlns="" id="{CFBEE016-0B7E-66FE-0430-47F2FCEC1B4D}"/>
              </a:ext>
            </a:extLst>
          </p:cNvPr>
          <p:cNvSpPr txBox="1"/>
          <p:nvPr/>
        </p:nvSpPr>
        <p:spPr>
          <a:xfrm>
            <a:off x="2009133" y="2325915"/>
            <a:ext cx="8712764" cy="535531"/>
          </a:xfrm>
          <a:prstGeom prst="rect">
            <a:avLst/>
          </a:prstGeom>
          <a:noFill/>
        </p:spPr>
        <p:txBody>
          <a:bodyPr wrap="square">
            <a:spAutoFit/>
          </a:bodyPr>
          <a:lstStyle/>
          <a:p>
            <a:pPr algn="just">
              <a:lnSpc>
                <a:spcPct val="120000"/>
              </a:lnSpc>
              <a:spcBef>
                <a:spcPts val="800"/>
              </a:spcBef>
            </a:pPr>
            <a:r>
              <a:rPr lang="vi-VN" sz="2400" dirty="0">
                <a:latin typeface="Arial" panose="020B0604020202020204" pitchFamily="34" charset="0"/>
                <a:ea typeface="Calibri" panose="020F0502020204030204" pitchFamily="34" charset="0"/>
                <a:cs typeface="Arial" panose="020B0604020202020204" pitchFamily="34" charset="0"/>
              </a:rPr>
              <a:t>Bóng của nhân vật trên màn hứng </a:t>
            </a:r>
            <a:r>
              <a:rPr lang="vi-VN" sz="2400" b="1" dirty="0">
                <a:solidFill>
                  <a:srgbClr val="FF0066"/>
                </a:solidFill>
                <a:latin typeface="Arial" panose="020B0604020202020204" pitchFamily="34" charset="0"/>
                <a:ea typeface="Calibri" panose="020F0502020204030204" pitchFamily="34" charset="0"/>
                <a:cs typeface="Arial" panose="020B0604020202020204" pitchFamily="34" charset="0"/>
              </a:rPr>
              <a:t>rõ </a:t>
            </a:r>
            <a:r>
              <a:rPr lang="vi-VN" sz="2400" b="1" dirty="0" smtClean="0">
                <a:solidFill>
                  <a:srgbClr val="FF0066"/>
                </a:solidFill>
                <a:latin typeface="Arial" panose="020B0604020202020204" pitchFamily="34" charset="0"/>
                <a:ea typeface="Calibri" panose="020F0502020204030204" pitchFamily="34" charset="0"/>
                <a:cs typeface="Arial" panose="020B0604020202020204" pitchFamily="34" charset="0"/>
              </a:rPr>
              <a:t>nét</a:t>
            </a:r>
            <a:r>
              <a:rPr lang="en-US" sz="2400" b="1" dirty="0">
                <a:solidFill>
                  <a:srgbClr val="FF0066"/>
                </a:solidFill>
                <a:latin typeface="Arial" panose="020B0604020202020204" pitchFamily="34" charset="0"/>
                <a:ea typeface="Calibri" panose="020F0502020204030204" pitchFamily="34" charset="0"/>
                <a:cs typeface="Arial" panose="020B0604020202020204" pitchFamily="34" charset="0"/>
              </a:rPr>
              <a:t>.</a:t>
            </a:r>
            <a:endParaRPr lang="vi-VN" sz="24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2">
            <a:extLst>
              <a:ext uri="{FF2B5EF4-FFF2-40B4-BE49-F238E27FC236}">
                <a16:creationId xmlns:a16="http://schemas.microsoft.com/office/drawing/2014/main" xmlns="" id="{C769A933-0CE7-1A81-9A25-319D472835E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1933" y="2395711"/>
            <a:ext cx="572304" cy="5357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90D8BCA0-EC97-8A6E-E438-0EB6116CEFDA}"/>
              </a:ext>
            </a:extLst>
          </p:cNvPr>
          <p:cNvSpPr txBox="1"/>
          <p:nvPr/>
        </p:nvSpPr>
        <p:spPr>
          <a:xfrm>
            <a:off x="2021788" y="2944012"/>
            <a:ext cx="8548032" cy="937949"/>
          </a:xfrm>
          <a:prstGeom prst="rect">
            <a:avLst/>
          </a:prstGeom>
          <a:noFill/>
        </p:spPr>
        <p:txBody>
          <a:bodyPr wrap="square">
            <a:spAutoFit/>
          </a:bodyPr>
          <a:lstStyle/>
          <a:p>
            <a:pPr algn="just">
              <a:lnSpc>
                <a:spcPct val="120000"/>
              </a:lnSpc>
              <a:spcBef>
                <a:spcPts val="800"/>
              </a:spcBef>
            </a:pPr>
            <a:r>
              <a:rPr lang="vi-VN" sz="2400" dirty="0">
                <a:ea typeface="Calibri" panose="020F0502020204030204" pitchFamily="34" charset="0"/>
                <a:cs typeface="Arial" panose="020B0604020202020204" pitchFamily="34" charset="0"/>
              </a:rPr>
              <a:t>Khán giả </a:t>
            </a:r>
            <a:r>
              <a:rPr lang="vi-VN" sz="2400" b="1" dirty="0">
                <a:solidFill>
                  <a:srgbClr val="FF0066"/>
                </a:solidFill>
                <a:ea typeface="Calibri" panose="020F0502020204030204" pitchFamily="34" charset="0"/>
                <a:cs typeface="Arial" panose="020B0604020202020204" pitchFamily="34" charset="0"/>
              </a:rPr>
              <a:t>chỉ thấy bóng </a:t>
            </a:r>
            <a:r>
              <a:rPr lang="vi-VN" sz="2400" dirty="0">
                <a:ea typeface="Calibri" panose="020F0502020204030204" pitchFamily="34" charset="0"/>
                <a:cs typeface="Arial" panose="020B0604020202020204" pitchFamily="34" charset="0"/>
              </a:rPr>
              <a:t>của các nhân vật mà không thấy nhân vật và người điều khiển.</a:t>
            </a:r>
          </a:p>
        </p:txBody>
      </p:sp>
      <p:pic>
        <p:nvPicPr>
          <p:cNvPr id="7" name="Picture 2">
            <a:extLst>
              <a:ext uri="{FF2B5EF4-FFF2-40B4-BE49-F238E27FC236}">
                <a16:creationId xmlns:a16="http://schemas.microsoft.com/office/drawing/2014/main" xmlns="" id="{D1101B52-2960-C243-90AD-235C22A45BD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92155" y="3137288"/>
            <a:ext cx="572304" cy="5357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xmlns="" id="{61E0BF7A-5264-81AD-EEF3-7146FBE9057C}"/>
              </a:ext>
            </a:extLst>
          </p:cNvPr>
          <p:cNvSpPr txBox="1"/>
          <p:nvPr/>
        </p:nvSpPr>
        <p:spPr>
          <a:xfrm>
            <a:off x="2009134" y="3961255"/>
            <a:ext cx="8327940" cy="978729"/>
          </a:xfrm>
          <a:prstGeom prst="rect">
            <a:avLst/>
          </a:prstGeom>
          <a:noFill/>
        </p:spPr>
        <p:txBody>
          <a:bodyPr wrap="square">
            <a:spAutoFit/>
          </a:bodyPr>
          <a:lstStyle/>
          <a:p>
            <a:pPr algn="just">
              <a:lnSpc>
                <a:spcPct val="120000"/>
              </a:lnSpc>
              <a:spcBef>
                <a:spcPts val="800"/>
              </a:spcBef>
            </a:pPr>
            <a:r>
              <a:rPr lang="en-US" sz="2400" b="1" dirty="0" err="1" smtClean="0">
                <a:solidFill>
                  <a:srgbClr val="FF0066"/>
                </a:solidFill>
                <a:latin typeface="Arial" panose="020B0604020202020204" pitchFamily="34" charset="0"/>
                <a:ea typeface="Calibri" panose="020F0502020204030204" pitchFamily="34" charset="0"/>
                <a:cs typeface="Arial" panose="020B0604020202020204" pitchFamily="34" charset="0"/>
              </a:rPr>
              <a:t>Bóng</a:t>
            </a:r>
            <a:r>
              <a:rPr lang="en-US" sz="2400" b="1" dirty="0" smtClean="0">
                <a:solidFill>
                  <a:srgbClr val="FF0066"/>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FF0066"/>
                </a:solidFill>
                <a:latin typeface="Arial" panose="020B0604020202020204" pitchFamily="34" charset="0"/>
                <a:ea typeface="Calibri" panose="020F0502020204030204" pitchFamily="34" charset="0"/>
                <a:cs typeface="Arial" panose="020B0604020202020204" pitchFamily="34" charset="0"/>
              </a:rPr>
              <a:t>nhân</a:t>
            </a:r>
            <a:r>
              <a:rPr lang="en-US" sz="2400" b="1" dirty="0" smtClean="0">
                <a:solidFill>
                  <a:srgbClr val="FF0066"/>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FF0066"/>
                </a:solidFill>
                <a:latin typeface="Arial" panose="020B0604020202020204" pitchFamily="34" charset="0"/>
                <a:ea typeface="Calibri" panose="020F0502020204030204" pitchFamily="34" charset="0"/>
                <a:cs typeface="Arial" panose="020B0604020202020204" pitchFamily="34" charset="0"/>
              </a:rPr>
              <a:t>vật</a:t>
            </a:r>
            <a:r>
              <a:rPr lang="en-US" sz="2400" b="1" dirty="0" smtClean="0">
                <a:solidFill>
                  <a:srgbClr val="FF0066"/>
                </a:solidFill>
                <a:latin typeface="Arial" panose="020B0604020202020204" pitchFamily="34" charset="0"/>
                <a:ea typeface="Calibri" panose="020F0502020204030204" pitchFamily="34" charset="0"/>
                <a:cs typeface="Arial" panose="020B0604020202020204" pitchFamily="34" charset="0"/>
              </a:rPr>
              <a:t> c</a:t>
            </a:r>
            <a:r>
              <a:rPr lang="vi-VN" sz="2400" b="1" dirty="0" smtClean="0">
                <a:solidFill>
                  <a:srgbClr val="FF0066"/>
                </a:solidFill>
                <a:latin typeface="Arial" panose="020B0604020202020204" pitchFamily="34" charset="0"/>
                <a:ea typeface="Calibri" panose="020F0502020204030204" pitchFamily="34" charset="0"/>
                <a:cs typeface="Arial" panose="020B0604020202020204" pitchFamily="34" charset="0"/>
              </a:rPr>
              <a:t>ó </a:t>
            </a:r>
            <a:r>
              <a:rPr lang="vi-VN" sz="2400" b="1" dirty="0">
                <a:solidFill>
                  <a:srgbClr val="FF0066"/>
                </a:solidFill>
                <a:latin typeface="Arial" panose="020B0604020202020204" pitchFamily="34" charset="0"/>
                <a:ea typeface="Calibri" panose="020F0502020204030204" pitchFamily="34" charset="0"/>
                <a:cs typeface="Arial" panose="020B0604020202020204" pitchFamily="34" charset="0"/>
              </a:rPr>
              <a:t>chuyển động</a:t>
            </a:r>
            <a:r>
              <a:rPr lang="vi-VN" sz="2400" dirty="0">
                <a:latin typeface="Arial" panose="020B0604020202020204" pitchFamily="34" charset="0"/>
                <a:ea typeface="Calibri" panose="020F0502020204030204" pitchFamily="34" charset="0"/>
                <a:cs typeface="Arial" panose="020B0604020202020204" pitchFamily="34" charset="0"/>
              </a:rPr>
              <a:t>, có </a:t>
            </a:r>
            <a:r>
              <a:rPr lang="vi-VN" sz="2400" b="1" dirty="0">
                <a:solidFill>
                  <a:srgbClr val="FF0066"/>
                </a:solidFill>
                <a:latin typeface="Arial" panose="020B0604020202020204" pitchFamily="34" charset="0"/>
                <a:ea typeface="Calibri" panose="020F0502020204030204" pitchFamily="34" charset="0"/>
                <a:cs typeface="Arial" panose="020B0604020202020204" pitchFamily="34" charset="0"/>
              </a:rPr>
              <a:t>thay đổi kíc</a:t>
            </a:r>
            <a:r>
              <a:rPr lang="vi-VN" sz="2400" b="1" dirty="0">
                <a:solidFill>
                  <a:srgbClr val="FF0066"/>
                </a:solidFill>
                <a:ea typeface="Calibri" panose="020F0502020204030204" pitchFamily="34" charset="0"/>
                <a:cs typeface="Arial" panose="020B0604020202020204" pitchFamily="34" charset="0"/>
              </a:rPr>
              <a:t>h thước </a:t>
            </a:r>
            <a:r>
              <a:rPr lang="vi-VN" sz="2400" dirty="0">
                <a:ea typeface="Calibri" panose="020F0502020204030204" pitchFamily="34" charset="0"/>
                <a:cs typeface="Arial" panose="020B0604020202020204" pitchFamily="34" charset="0"/>
              </a:rPr>
              <a:t>to, nhỏ.</a:t>
            </a:r>
          </a:p>
        </p:txBody>
      </p:sp>
      <p:pic>
        <p:nvPicPr>
          <p:cNvPr id="9" name="Picture 2">
            <a:extLst>
              <a:ext uri="{FF2B5EF4-FFF2-40B4-BE49-F238E27FC236}">
                <a16:creationId xmlns:a16="http://schemas.microsoft.com/office/drawing/2014/main" xmlns="" id="{3CC35B70-4A14-41D6-8BC4-ABA49387D8C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92155" y="4006856"/>
            <a:ext cx="572304" cy="5357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16" name="TextBox 15">
            <a:extLst>
              <a:ext uri="{FF2B5EF4-FFF2-40B4-BE49-F238E27FC236}">
                <a16:creationId xmlns:a16="http://schemas.microsoft.com/office/drawing/2014/main" xmlns="" id="{938EB86B-C3DC-518E-E04C-92D37FCBFF50}"/>
              </a:ext>
            </a:extLst>
          </p:cNvPr>
          <p:cNvSpPr txBox="1"/>
          <p:nvPr/>
        </p:nvSpPr>
        <p:spPr>
          <a:xfrm>
            <a:off x="379308" y="1398984"/>
            <a:ext cx="11437555" cy="510974"/>
          </a:xfrm>
          <a:prstGeom prst="rect">
            <a:avLst/>
          </a:prstGeom>
          <a:noFill/>
        </p:spPr>
        <p:txBody>
          <a:bodyPr wrap="square">
            <a:spAutoFit/>
          </a:bodyPr>
          <a:lstStyle/>
          <a:p>
            <a:pPr algn="just">
              <a:lnSpc>
                <a:spcPct val="120000"/>
              </a:lnSpc>
              <a:spcBef>
                <a:spcPts val="800"/>
              </a:spcBef>
            </a:pPr>
            <a:r>
              <a:rPr lang="en-US" sz="2267" b="1" dirty="0" err="1">
                <a:latin typeface="Arial" panose="020B0604020202020204" pitchFamily="34" charset="0"/>
                <a:ea typeface="Calibri" panose="020F0502020204030204" pitchFamily="34" charset="0"/>
                <a:cs typeface="Arial" panose="020B0604020202020204" pitchFamily="34" charset="0"/>
              </a:rPr>
              <a:t>Em</a:t>
            </a:r>
            <a:r>
              <a:rPr lang="en-US" sz="2267" b="1" dirty="0">
                <a:latin typeface="Arial" panose="020B0604020202020204" pitchFamily="34" charset="0"/>
                <a:ea typeface="Calibri" panose="020F0502020204030204" pitchFamily="34" charset="0"/>
                <a:cs typeface="Arial" panose="020B0604020202020204" pitchFamily="34" charset="0"/>
              </a:rPr>
              <a:t> </a:t>
            </a:r>
            <a:r>
              <a:rPr lang="en-US" sz="2267" b="1" dirty="0" err="1">
                <a:latin typeface="Arial" panose="020B0604020202020204" pitchFamily="34" charset="0"/>
                <a:ea typeface="Calibri" panose="020F0502020204030204" pitchFamily="34" charset="0"/>
                <a:cs typeface="Arial" panose="020B0604020202020204" pitchFamily="34" charset="0"/>
              </a:rPr>
              <a:t>hãy</a:t>
            </a:r>
            <a:r>
              <a:rPr lang="en-US" sz="2267" b="1" dirty="0">
                <a:latin typeface="Arial" panose="020B0604020202020204" pitchFamily="34" charset="0"/>
                <a:ea typeface="Calibri" panose="020F0502020204030204" pitchFamily="34" charset="0"/>
                <a:cs typeface="Arial" panose="020B0604020202020204" pitchFamily="34" charset="0"/>
              </a:rPr>
              <a:t> </a:t>
            </a:r>
            <a:r>
              <a:rPr lang="vi-VN" sz="2267" b="1" dirty="0">
                <a:latin typeface="Arial" panose="020B0604020202020204" pitchFamily="34" charset="0"/>
                <a:ea typeface="Calibri" panose="020F0502020204030204" pitchFamily="34" charset="0"/>
                <a:cs typeface="Arial" panose="020B0604020202020204" pitchFamily="34" charset="0"/>
              </a:rPr>
              <a:t>làm một </a:t>
            </a:r>
            <a:r>
              <a:rPr lang="vi-VN" sz="2267" b="1" dirty="0">
                <a:solidFill>
                  <a:srgbClr val="00B0F0"/>
                </a:solidFill>
                <a:latin typeface="Arial" panose="020B0604020202020204" pitchFamily="34" charset="0"/>
                <a:ea typeface="Calibri" panose="020F0502020204030204" pitchFamily="34" charset="0"/>
                <a:cs typeface="Arial" panose="020B0604020202020204" pitchFamily="34" charset="0"/>
              </a:rPr>
              <a:t>rạp chiếu bóng mini </a:t>
            </a:r>
            <a:r>
              <a:rPr lang="vi-VN" sz="2267" b="1" dirty="0">
                <a:latin typeface="Arial" panose="020B0604020202020204" pitchFamily="34" charset="0"/>
                <a:ea typeface="Calibri" panose="020F0502020204030204" pitchFamily="34" charset="0"/>
                <a:cs typeface="Arial" panose="020B0604020202020204" pitchFamily="34" charset="0"/>
              </a:rPr>
              <a:t>để biểu diễn một vở kịch với </a:t>
            </a:r>
            <a:r>
              <a:rPr lang="vi-VN" sz="2267" b="1" dirty="0">
                <a:solidFill>
                  <a:srgbClr val="C00000"/>
                </a:solidFill>
                <a:latin typeface="Arial" panose="020B0604020202020204" pitchFamily="34" charset="0"/>
                <a:ea typeface="Calibri" panose="020F0502020204030204" pitchFamily="34" charset="0"/>
                <a:cs typeface="Arial" panose="020B0604020202020204" pitchFamily="34" charset="0"/>
              </a:rPr>
              <a:t>các tiêu chí</a:t>
            </a:r>
            <a:r>
              <a:rPr lang="vi-VN" sz="2267" b="1" dirty="0">
                <a:latin typeface="Arial" panose="020B0604020202020204" pitchFamily="34" charset="0"/>
                <a:ea typeface="Calibri" panose="020F0502020204030204" pitchFamily="34" charset="0"/>
                <a:cs typeface="Arial" panose="020B0604020202020204" pitchFamily="34" charset="0"/>
              </a:rPr>
              <a:t>:</a:t>
            </a:r>
          </a:p>
        </p:txBody>
      </p:sp>
      <p:pic>
        <p:nvPicPr>
          <p:cNvPr id="12" name="Picture 2">
            <a:extLst>
              <a:ext uri="{FF2B5EF4-FFF2-40B4-BE49-F238E27FC236}">
                <a16:creationId xmlns:a16="http://schemas.microsoft.com/office/drawing/2014/main" xmlns="" id="{0F058888-7ED3-59D3-B438-CE4D33B3E76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92155" y="4902189"/>
            <a:ext cx="572304" cy="5357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13" name="TextBox 12">
            <a:extLst>
              <a:ext uri="{FF2B5EF4-FFF2-40B4-BE49-F238E27FC236}">
                <a16:creationId xmlns:a16="http://schemas.microsoft.com/office/drawing/2014/main" xmlns="" id="{18F6FE13-DF35-A92B-13A4-B840547DD926}"/>
              </a:ext>
            </a:extLst>
          </p:cNvPr>
          <p:cNvSpPr txBox="1"/>
          <p:nvPr/>
        </p:nvSpPr>
        <p:spPr>
          <a:xfrm>
            <a:off x="2021787" y="4943141"/>
            <a:ext cx="7128575" cy="494751"/>
          </a:xfrm>
          <a:prstGeom prst="rect">
            <a:avLst/>
          </a:prstGeom>
          <a:noFill/>
        </p:spPr>
        <p:txBody>
          <a:bodyPr wrap="square">
            <a:spAutoFit/>
          </a:bodyPr>
          <a:lstStyle/>
          <a:p>
            <a:pPr algn="just">
              <a:lnSpc>
                <a:spcPct val="120000"/>
              </a:lnSpc>
              <a:spcBef>
                <a:spcPts val="800"/>
              </a:spcBef>
            </a:pPr>
            <a:r>
              <a:rPr lang="en-GB" sz="2400" dirty="0" err="1">
                <a:latin typeface="Arial" panose="020B0604020202020204" pitchFamily="34" charset="0"/>
                <a:ea typeface="Calibri" panose="020F0502020204030204" pitchFamily="34" charset="0"/>
                <a:cs typeface="Arial" panose="020B0604020202020204" pitchFamily="34" charset="0"/>
              </a:rPr>
              <a:t>Rạp</a:t>
            </a:r>
            <a:r>
              <a:rPr lang="en-GB" sz="2400" dirty="0">
                <a:latin typeface="Arial" panose="020B0604020202020204" pitchFamily="34" charset="0"/>
                <a:ea typeface="Calibri" panose="020F0502020204030204" pitchFamily="34" charset="0"/>
                <a:cs typeface="Arial" panose="020B0604020202020204" pitchFamily="34" charset="0"/>
              </a:rPr>
              <a:t> </a:t>
            </a:r>
            <a:r>
              <a:rPr lang="en-GB" sz="2400" dirty="0" err="1">
                <a:latin typeface="Arial" panose="020B0604020202020204" pitchFamily="34" charset="0"/>
                <a:ea typeface="Calibri" panose="020F0502020204030204" pitchFamily="34" charset="0"/>
                <a:cs typeface="Arial" panose="020B0604020202020204" pitchFamily="34" charset="0"/>
              </a:rPr>
              <a:t>chiếu</a:t>
            </a:r>
            <a:r>
              <a:rPr lang="en-GB" sz="2400" dirty="0">
                <a:latin typeface="Arial" panose="020B0604020202020204" pitchFamily="34" charset="0"/>
                <a:ea typeface="Calibri" panose="020F0502020204030204" pitchFamily="34" charset="0"/>
                <a:cs typeface="Arial" panose="020B0604020202020204" pitchFamily="34" charset="0"/>
              </a:rPr>
              <a:t> </a:t>
            </a:r>
            <a:r>
              <a:rPr lang="en-GB" sz="2400" dirty="0" err="1">
                <a:latin typeface="Arial" panose="020B0604020202020204" pitchFamily="34" charset="0"/>
                <a:ea typeface="Calibri" panose="020F0502020204030204" pitchFamily="34" charset="0"/>
                <a:cs typeface="Arial" panose="020B0604020202020204" pitchFamily="34" charset="0"/>
              </a:rPr>
              <a:t>bóng</a:t>
            </a:r>
            <a:r>
              <a:rPr lang="en-GB" sz="2400" dirty="0">
                <a:latin typeface="Arial" panose="020B0604020202020204" pitchFamily="34" charset="0"/>
                <a:ea typeface="Calibri" panose="020F0502020204030204" pitchFamily="34" charset="0"/>
                <a:cs typeface="Arial" panose="020B0604020202020204" pitchFamily="34" charset="0"/>
              </a:rPr>
              <a:t> có </a:t>
            </a:r>
            <a:r>
              <a:rPr lang="en-GB" sz="2400" dirty="0" err="1">
                <a:latin typeface="Arial" panose="020B0604020202020204" pitchFamily="34" charset="0"/>
                <a:ea typeface="Calibri" panose="020F0502020204030204" pitchFamily="34" charset="0"/>
                <a:cs typeface="Arial" panose="020B0604020202020204" pitchFamily="34" charset="0"/>
              </a:rPr>
              <a:t>thê</a:t>
            </a:r>
            <a:r>
              <a:rPr lang="en-GB" sz="2400" dirty="0">
                <a:latin typeface="Arial" panose="020B0604020202020204" pitchFamily="34" charset="0"/>
                <a:ea typeface="Calibri" panose="020F0502020204030204" pitchFamily="34" charset="0"/>
                <a:cs typeface="Arial" panose="020B0604020202020204" pitchFamily="34" charset="0"/>
              </a:rPr>
              <a:t>̉ </a:t>
            </a:r>
            <a:r>
              <a:rPr lang="en-GB" sz="2400" dirty="0" err="1">
                <a:latin typeface="Arial" panose="020B0604020202020204" pitchFamily="34" charset="0"/>
                <a:ea typeface="Calibri" panose="020F0502020204030204" pitchFamily="34" charset="0"/>
                <a:cs typeface="Arial" panose="020B0604020202020204" pitchFamily="34" charset="0"/>
              </a:rPr>
              <a:t>tư</a:t>
            </a:r>
            <a:r>
              <a:rPr lang="en-GB" sz="2400" dirty="0">
                <a:latin typeface="Arial" panose="020B0604020202020204" pitchFamily="34" charset="0"/>
                <a:ea typeface="Calibri" panose="020F0502020204030204" pitchFamily="34" charset="0"/>
                <a:cs typeface="Arial" panose="020B0604020202020204" pitchFamily="34" charset="0"/>
              </a:rPr>
              <a:t>̣ </a:t>
            </a:r>
            <a:r>
              <a:rPr lang="en-GB" sz="2400" dirty="0" err="1">
                <a:latin typeface="Arial" panose="020B0604020202020204" pitchFamily="34" charset="0"/>
                <a:ea typeface="Calibri" panose="020F0502020204030204" pitchFamily="34" charset="0"/>
                <a:cs typeface="Arial" panose="020B0604020202020204" pitchFamily="34" charset="0"/>
              </a:rPr>
              <a:t>đứng</a:t>
            </a:r>
            <a:r>
              <a:rPr lang="en-GB" sz="2400" dirty="0">
                <a:latin typeface="Arial" panose="020B0604020202020204" pitchFamily="34" charset="0"/>
                <a:ea typeface="Calibri" panose="020F0502020204030204" pitchFamily="34" charset="0"/>
                <a:cs typeface="Arial" panose="020B0604020202020204" pitchFamily="34" charset="0"/>
              </a:rPr>
              <a:t> </a:t>
            </a:r>
            <a:r>
              <a:rPr lang="en-GB" sz="2400" dirty="0" err="1">
                <a:latin typeface="Arial" panose="020B0604020202020204" pitchFamily="34" charset="0"/>
                <a:ea typeface="Calibri" panose="020F0502020204030204" pitchFamily="34" charset="0"/>
                <a:cs typeface="Arial" panose="020B0604020202020204" pitchFamily="34" charset="0"/>
              </a:rPr>
              <a:t>được</a:t>
            </a:r>
            <a:r>
              <a:rPr lang="en-GB" sz="2400" dirty="0" smtClean="0">
                <a:latin typeface="Arial" panose="020B0604020202020204" pitchFamily="34" charset="0"/>
                <a:ea typeface="Calibri" panose="020F0502020204030204" pitchFamily="34" charset="0"/>
                <a:cs typeface="Arial" panose="020B0604020202020204" pitchFamily="34" charset="0"/>
              </a:rPr>
              <a:t>.</a:t>
            </a:r>
          </a:p>
        </p:txBody>
      </p:sp>
      <p:pic>
        <p:nvPicPr>
          <p:cNvPr id="11" name="Picture 10" descr="A close up of a logo&#10;&#10;Description automatically generated">
            <a:extLst>
              <a:ext uri="{FF2B5EF4-FFF2-40B4-BE49-F238E27FC236}">
                <a16:creationId xmlns:a16="http://schemas.microsoft.com/office/drawing/2014/main" xmlns="" id="{22434033-44E8-539D-5329-E570A456BFA0}"/>
              </a:ext>
            </a:extLst>
          </p:cNvPr>
          <p:cNvPicPr>
            <a:picLocks noChangeAspect="1"/>
          </p:cNvPicPr>
          <p:nvPr/>
        </p:nvPicPr>
        <p:blipFill>
          <a:blip r:embed="rId4">
            <a:clrChange>
              <a:clrFrom>
                <a:srgbClr val="FFFFFE"/>
              </a:clrFrom>
              <a:clrTo>
                <a:srgbClr val="FFFFFE">
                  <a:alpha val="0"/>
                </a:srgbClr>
              </a:clrTo>
            </a:clrChange>
          </a:blip>
          <a:stretch>
            <a:fillRect/>
          </a:stretch>
        </p:blipFill>
        <p:spPr>
          <a:xfrm>
            <a:off x="0" y="-78189"/>
            <a:ext cx="4690533" cy="1236133"/>
          </a:xfrm>
          <a:prstGeom prst="rect">
            <a:avLst/>
          </a:prstGeom>
        </p:spPr>
      </p:pic>
      <p:pic>
        <p:nvPicPr>
          <p:cNvPr id="14" name="Picture 2">
            <a:extLst>
              <a:ext uri="{FF2B5EF4-FFF2-40B4-BE49-F238E27FC236}">
                <a16:creationId xmlns:a16="http://schemas.microsoft.com/office/drawing/2014/main" xmlns="" id="{0F058888-7ED3-59D3-B438-CE4D33B3E76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30024" y="5723337"/>
            <a:ext cx="572304" cy="5357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a16="http://schemas.microsoft.com/office/drawing/2014/main" xmlns="" id="{18F6FE13-DF35-A92B-13A4-B840547DD926}"/>
              </a:ext>
            </a:extLst>
          </p:cNvPr>
          <p:cNvSpPr txBox="1"/>
          <p:nvPr/>
        </p:nvSpPr>
        <p:spPr>
          <a:xfrm>
            <a:off x="2009133" y="5537844"/>
            <a:ext cx="8548033" cy="937949"/>
          </a:xfrm>
          <a:prstGeom prst="rect">
            <a:avLst/>
          </a:prstGeom>
          <a:noFill/>
        </p:spPr>
        <p:txBody>
          <a:bodyPr wrap="square">
            <a:spAutoFit/>
          </a:bodyPr>
          <a:lstStyle/>
          <a:p>
            <a:pPr algn="just">
              <a:lnSpc>
                <a:spcPct val="120000"/>
              </a:lnSpc>
              <a:spcBef>
                <a:spcPts val="800"/>
              </a:spcBef>
            </a:pPr>
            <a:r>
              <a:rPr lang="en-US" sz="2400" dirty="0">
                <a:latin typeface="Arial" panose="020B0604020202020204" pitchFamily="34" charset="0"/>
                <a:cs typeface="Arial" panose="020B0604020202020204" pitchFamily="34" charset="0"/>
              </a:rPr>
              <a:t>C</a:t>
            </a:r>
            <a:r>
              <a:rPr lang="vi-VN" sz="2400" dirty="0" smtClean="0">
                <a:latin typeface="Arial" panose="020B0604020202020204" pitchFamily="34" charset="0"/>
                <a:cs typeface="Arial" panose="020B0604020202020204" pitchFamily="34" charset="0"/>
              </a:rPr>
              <a:t>ó </a:t>
            </a:r>
            <a:r>
              <a:rPr lang="vi-VN" sz="2400" dirty="0">
                <a:latin typeface="Arial" panose="020B0604020202020204" pitchFamily="34" charset="0"/>
                <a:cs typeface="Arial" panose="020B0604020202020204" pitchFamily="34" charset="0"/>
              </a:rPr>
              <a:t>đủ các nhân vật trong </a:t>
            </a:r>
            <a:r>
              <a:rPr lang="en-US" sz="2400" dirty="0" err="1" smtClean="0">
                <a:latin typeface="Arial" panose="020B0604020202020204" pitchFamily="34" charset="0"/>
                <a:cs typeface="Arial" panose="020B0604020202020204" pitchFamily="34" charset="0"/>
              </a:rPr>
              <a:t>câu</a:t>
            </a:r>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chuyện</a:t>
            </a:r>
            <a:r>
              <a:rPr lang="vi-VN" sz="2400" dirty="0">
                <a:latin typeface="Arial" panose="020B0604020202020204" pitchFamily="34" charset="0"/>
                <a:cs typeface="Arial" panose="020B0604020202020204" pitchFamily="34" charset="0"/>
              </a:rPr>
              <a:t>, sắp xếp tình tiết </a:t>
            </a:r>
            <a:r>
              <a:rPr lang="vi-VN" sz="2400" dirty="0" smtClean="0">
                <a:latin typeface="Arial" panose="020B0604020202020204" pitchFamily="34" charset="0"/>
                <a:cs typeface="Arial" panose="020B0604020202020204" pitchFamily="34" charset="0"/>
              </a:rPr>
              <a:t>logic</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kịch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hút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dẫn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nghe</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6904266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P spid="6" grpId="0"/>
      <p:bldP spid="8" grpId="0"/>
      <p:bldP spid="16"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23;p57">
            <a:extLst>
              <a:ext uri="{FF2B5EF4-FFF2-40B4-BE49-F238E27FC236}">
                <a16:creationId xmlns:a16="http://schemas.microsoft.com/office/drawing/2014/main" xmlns="" id="{5D815B8B-1325-7C7C-4DDB-BBCE42A0CBD1}"/>
              </a:ext>
            </a:extLst>
          </p:cNvPr>
          <p:cNvSpPr/>
          <p:nvPr/>
        </p:nvSpPr>
        <p:spPr>
          <a:xfrm>
            <a:off x="4100946" y="335547"/>
            <a:ext cx="3990108" cy="717600"/>
          </a:xfrm>
          <a:prstGeom prst="roundRect">
            <a:avLst>
              <a:gd name="adj" fmla="val 16667"/>
            </a:avLst>
          </a:prstGeom>
          <a:solidFill>
            <a:srgbClr val="FFDB48"/>
          </a:solidFill>
          <a:ln w="38100" cap="flat" cmpd="sng">
            <a:solidFill>
              <a:srgbClr val="FFFFFF"/>
            </a:solidFill>
            <a:prstDash val="solid"/>
            <a:round/>
            <a:headEnd type="none" w="sm" len="sm"/>
            <a:tailEnd type="none" w="sm" len="sm"/>
          </a:ln>
          <a:effectLst>
            <a:outerShdw blurRad="57150" dist="19050" dir="5400000" algn="bl" rotWithShape="0">
              <a:srgbClr val="372D31">
                <a:alpha val="20000"/>
              </a:srgbClr>
            </a:outerShdw>
          </a:effectLst>
        </p:spPr>
        <p:txBody>
          <a:bodyPr spcFirstLastPara="1" wrap="square" lIns="121900" tIns="121900" rIns="121900" bIns="121900" anchor="ctr" anchorCtr="0">
            <a:noAutofit/>
          </a:bodyPr>
          <a:lstStyle/>
          <a:p>
            <a:pPr algn="ctr">
              <a:buClrTx/>
              <a:buFontTx/>
              <a:buNone/>
              <a:defRPr/>
            </a:pPr>
            <a:r>
              <a:rPr lang="en-US" sz="3200" dirty="0" err="1">
                <a:solidFill>
                  <a:sysClr val="windowText" lastClr="000000"/>
                </a:solidFill>
                <a:latin typeface="Arial" panose="020B0604020202020204" pitchFamily="34" charset="0"/>
                <a:ea typeface="Poppins"/>
                <a:cs typeface="Arial" panose="020B0604020202020204" pitchFamily="34" charset="0"/>
                <a:sym typeface="Poppins"/>
              </a:rPr>
              <a:t>Chế</a:t>
            </a:r>
            <a:r>
              <a:rPr lang="en-US" sz="3200" dirty="0">
                <a:solidFill>
                  <a:sysClr val="windowText" lastClr="000000"/>
                </a:solidFill>
                <a:latin typeface="Arial" panose="020B0604020202020204" pitchFamily="34" charset="0"/>
                <a:ea typeface="Poppins"/>
                <a:cs typeface="Arial" panose="020B0604020202020204" pitchFamily="34" charset="0"/>
                <a:sym typeface="Poppins"/>
              </a:rPr>
              <a:t> </a:t>
            </a:r>
            <a:r>
              <a:rPr lang="en-US" sz="3200" dirty="0" err="1">
                <a:solidFill>
                  <a:sysClr val="windowText" lastClr="000000"/>
                </a:solidFill>
                <a:latin typeface="Arial" panose="020B0604020202020204" pitchFamily="34" charset="0"/>
                <a:ea typeface="Poppins"/>
                <a:cs typeface="Arial" panose="020B0604020202020204" pitchFamily="34" charset="0"/>
                <a:sym typeface="Poppins"/>
              </a:rPr>
              <a:t>tạo</a:t>
            </a:r>
            <a:r>
              <a:rPr lang="en-US" sz="3200" dirty="0">
                <a:solidFill>
                  <a:sysClr val="windowText" lastClr="000000"/>
                </a:solidFill>
                <a:latin typeface="Arial" panose="020B0604020202020204" pitchFamily="34" charset="0"/>
                <a:ea typeface="Poppins"/>
                <a:cs typeface="Arial" panose="020B0604020202020204" pitchFamily="34" charset="0"/>
                <a:sym typeface="Poppins"/>
              </a:rPr>
              <a:t> </a:t>
            </a:r>
            <a:r>
              <a:rPr lang="en-US" sz="3200" dirty="0" err="1">
                <a:solidFill>
                  <a:sysClr val="windowText" lastClr="000000"/>
                </a:solidFill>
                <a:latin typeface="Arial" panose="020B0604020202020204" pitchFamily="34" charset="0"/>
                <a:ea typeface="Poppins"/>
                <a:cs typeface="Arial" panose="020B0604020202020204" pitchFamily="34" charset="0"/>
                <a:sym typeface="Poppins"/>
              </a:rPr>
              <a:t>sản</a:t>
            </a:r>
            <a:r>
              <a:rPr lang="en-US" sz="3200" dirty="0">
                <a:solidFill>
                  <a:sysClr val="windowText" lastClr="000000"/>
                </a:solidFill>
                <a:latin typeface="Arial" panose="020B0604020202020204" pitchFamily="34" charset="0"/>
                <a:ea typeface="Poppins"/>
                <a:cs typeface="Arial" panose="020B0604020202020204" pitchFamily="34" charset="0"/>
                <a:sym typeface="Poppins"/>
              </a:rPr>
              <a:t> </a:t>
            </a:r>
            <a:r>
              <a:rPr lang="en-US" sz="3200" dirty="0" err="1">
                <a:solidFill>
                  <a:sysClr val="windowText" lastClr="000000"/>
                </a:solidFill>
                <a:latin typeface="Arial" panose="020B0604020202020204" pitchFamily="34" charset="0"/>
                <a:ea typeface="Poppins"/>
                <a:cs typeface="Arial" panose="020B0604020202020204" pitchFamily="34" charset="0"/>
                <a:sym typeface="Poppins"/>
              </a:rPr>
              <a:t>phẩm</a:t>
            </a:r>
            <a:endParaRPr sz="3200" dirty="0">
              <a:solidFill>
                <a:sysClr val="windowText" lastClr="000000"/>
              </a:solidFill>
              <a:latin typeface="Arial" panose="020B0604020202020204" pitchFamily="34" charset="0"/>
              <a:ea typeface="Poppins"/>
              <a:cs typeface="Arial" panose="020B0604020202020204" pitchFamily="34" charset="0"/>
              <a:sym typeface="Poppins"/>
            </a:endParaRPr>
          </a:p>
        </p:txBody>
      </p:sp>
      <p:sp>
        <p:nvSpPr>
          <p:cNvPr id="48" name="TextBox 47">
            <a:extLst>
              <a:ext uri="{FF2B5EF4-FFF2-40B4-BE49-F238E27FC236}">
                <a16:creationId xmlns:a16="http://schemas.microsoft.com/office/drawing/2014/main" xmlns="" id="{CCD740B4-8936-D3E3-10CF-54FD1C946739}"/>
              </a:ext>
            </a:extLst>
          </p:cNvPr>
          <p:cNvSpPr txBox="1"/>
          <p:nvPr/>
        </p:nvSpPr>
        <p:spPr>
          <a:xfrm>
            <a:off x="348407" y="1268954"/>
            <a:ext cx="11495187" cy="584840"/>
          </a:xfrm>
          <a:prstGeom prst="rect">
            <a:avLst/>
          </a:prstGeom>
          <a:noFill/>
        </p:spPr>
        <p:txBody>
          <a:bodyPr wrap="square">
            <a:spAutoFit/>
          </a:bodyPr>
          <a:lstStyle/>
          <a:p>
            <a:pPr algn="ctr">
              <a:lnSpc>
                <a:spcPct val="120000"/>
              </a:lnSpc>
              <a:spcBef>
                <a:spcPts val="800"/>
              </a:spcBef>
            </a:pPr>
            <a:r>
              <a:rPr lang="en-US" sz="2667" b="1" dirty="0" err="1">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Phân</a:t>
            </a:r>
            <a:r>
              <a:rPr lang="en-US" sz="2667" b="1" dirty="0">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667" b="1" dirty="0" err="1">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công</a:t>
            </a:r>
            <a:r>
              <a:rPr lang="en-US" sz="2667" b="1" dirty="0">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667" b="1" dirty="0" err="1">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nhiệm</a:t>
            </a:r>
            <a:r>
              <a:rPr lang="en-US" sz="2667" b="1" dirty="0">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667" b="1" dirty="0" err="1">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vụ</a:t>
            </a:r>
            <a:r>
              <a:rPr lang="en-US" sz="2667" b="1" dirty="0">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667" b="1" dirty="0" err="1">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cho</a:t>
            </a:r>
            <a:r>
              <a:rPr lang="en-US" sz="2667" b="1" dirty="0">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667" b="1" dirty="0" err="1">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mỗi</a:t>
            </a:r>
            <a:r>
              <a:rPr lang="en-US" sz="2667" b="1" dirty="0">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667" b="1" dirty="0" err="1">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thành</a:t>
            </a:r>
            <a:r>
              <a:rPr lang="en-US" sz="2667" b="1" dirty="0">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667" b="1" dirty="0" err="1">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viên</a:t>
            </a:r>
            <a:r>
              <a:rPr lang="en-US" sz="2667" b="1" dirty="0">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667" b="1" dirty="0" err="1">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trong</a:t>
            </a:r>
            <a:r>
              <a:rPr lang="en-US" sz="2667" b="1" dirty="0">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667" b="1" dirty="0" err="1">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phiếu</a:t>
            </a:r>
            <a:r>
              <a:rPr lang="en-US" sz="2667" b="1" dirty="0">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667" b="1" dirty="0" err="1">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học</a:t>
            </a:r>
            <a:r>
              <a:rPr lang="en-US" sz="2667" b="1" dirty="0">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2667" b="1" dirty="0" err="1">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tập</a:t>
            </a:r>
            <a:r>
              <a:rPr lang="en-US" sz="2667" b="1" dirty="0">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3</a:t>
            </a:r>
            <a:endParaRPr lang="vi-VN" sz="2667" b="1" dirty="0" err="1">
              <a:solidFill>
                <a:srgbClr val="C9CFFF">
                  <a:lumMod val="50000"/>
                </a:srgb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l="25367" t="24474" r="25888" b="20731"/>
          <a:stretch/>
        </p:blipFill>
        <p:spPr>
          <a:xfrm>
            <a:off x="1367247" y="1775416"/>
            <a:ext cx="9588136" cy="4229730"/>
          </a:xfrm>
          <a:prstGeom prst="rect">
            <a:avLst/>
          </a:prstGeom>
        </p:spPr>
      </p:pic>
    </p:spTree>
    <p:extLst>
      <p:ext uri="{BB962C8B-B14F-4D97-AF65-F5344CB8AC3E}">
        <p14:creationId xmlns:p14="http://schemas.microsoft.com/office/powerpoint/2010/main" xmlns="" val="30155996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Google Shape;1040;p56">
            <a:extLst>
              <a:ext uri="{FF2B5EF4-FFF2-40B4-BE49-F238E27FC236}">
                <a16:creationId xmlns:a16="http://schemas.microsoft.com/office/drawing/2014/main" xmlns="" id="{4AF0CB51-7ED2-B6A9-07C1-FE4BB7493D8F}"/>
              </a:ext>
            </a:extLst>
          </p:cNvPr>
          <p:cNvSpPr/>
          <p:nvPr/>
        </p:nvSpPr>
        <p:spPr>
          <a:xfrm rot="10800000" flipH="1">
            <a:off x="5084406" y="1771876"/>
            <a:ext cx="6248159" cy="2304464"/>
          </a:xfrm>
          <a:prstGeom prst="snip1Rect">
            <a:avLst>
              <a:gd name="adj" fmla="val 0"/>
            </a:avLst>
          </a:prstGeom>
          <a:solidFill>
            <a:schemeClr val="bg1">
              <a:lumMod val="90000"/>
            </a:schemeClr>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xmlns="" id="{2F9B4155-E3B4-80C3-6191-4386979A816D}"/>
              </a:ext>
            </a:extLst>
          </p:cNvPr>
          <p:cNvSpPr txBox="1"/>
          <p:nvPr/>
        </p:nvSpPr>
        <p:spPr>
          <a:xfrm>
            <a:off x="5314019" y="2110907"/>
            <a:ext cx="5904176" cy="1524520"/>
          </a:xfrm>
          <a:prstGeom prst="rect">
            <a:avLst/>
          </a:prstGeom>
          <a:noFill/>
        </p:spPr>
        <p:txBody>
          <a:bodyPr wrap="square">
            <a:spAutoFit/>
          </a:bodyPr>
          <a:lstStyle/>
          <a:p>
            <a:pPr algn="just">
              <a:lnSpc>
                <a:spcPct val="120000"/>
              </a:lnSpc>
              <a:spcBef>
                <a:spcPts val="800"/>
              </a:spcBef>
            </a:pPr>
            <a:r>
              <a:rPr lang="en-US" sz="2400" dirty="0">
                <a:ea typeface="Calibri" panose="020F0502020204030204" pitchFamily="34" charset="0"/>
                <a:cs typeface="Times New Roman" panose="02020603050405020304" pitchFamily="18" charset="0"/>
                <a:sym typeface="Wingdings" panose="05000000000000000000" pitchFamily="2" charset="2"/>
              </a:rPr>
              <a:t> </a:t>
            </a:r>
            <a:r>
              <a:rPr lang="vi-VN" sz="2400" dirty="0">
                <a:ea typeface="Calibri" panose="020F0502020204030204" pitchFamily="34" charset="0"/>
                <a:cs typeface="Times New Roman" panose="02020603050405020304" pitchFamily="18" charset="0"/>
              </a:rPr>
              <a:t>Thời gi</a:t>
            </a:r>
            <a:r>
              <a:rPr lang="en-US" sz="2400" dirty="0">
                <a:ea typeface="Calibri" panose="020F0502020204030204" pitchFamily="34" charset="0"/>
                <a:cs typeface="Times New Roman" panose="02020603050405020304" pitchFamily="18" charset="0"/>
              </a:rPr>
              <a:t>an</a:t>
            </a:r>
            <a:r>
              <a:rPr lang="vi-VN" sz="2400" dirty="0">
                <a:ea typeface="Calibri" panose="020F0502020204030204" pitchFamily="34" charset="0"/>
                <a:cs typeface="Times New Roman" panose="02020603050405020304" pitchFamily="18" charset="0"/>
              </a:rPr>
              <a:t> làm sản phẩm là </a:t>
            </a:r>
            <a:r>
              <a:rPr lang="en-GB" sz="2400" b="1" dirty="0" smtClean="0">
                <a:solidFill>
                  <a:srgbClr val="FF0066"/>
                </a:solidFill>
                <a:ea typeface="Calibri" panose="020F0502020204030204" pitchFamily="34" charset="0"/>
                <a:cs typeface="Times New Roman" panose="02020603050405020304" pitchFamily="18" charset="0"/>
              </a:rPr>
              <a:t>1</a:t>
            </a:r>
            <a:r>
              <a:rPr lang="en-US" sz="2400" b="1" dirty="0">
                <a:solidFill>
                  <a:srgbClr val="FF0066"/>
                </a:solidFill>
                <a:ea typeface="Calibri" panose="020F0502020204030204" pitchFamily="34" charset="0"/>
                <a:cs typeface="Times New Roman" panose="02020603050405020304" pitchFamily="18" charset="0"/>
              </a:rPr>
              <a:t>0</a:t>
            </a:r>
            <a:r>
              <a:rPr lang="vi-VN" sz="2400" b="1" dirty="0" smtClean="0">
                <a:solidFill>
                  <a:srgbClr val="FF0066"/>
                </a:solidFill>
                <a:ea typeface="Calibri" panose="020F0502020204030204" pitchFamily="34" charset="0"/>
                <a:cs typeface="Times New Roman" panose="02020603050405020304" pitchFamily="18" charset="0"/>
              </a:rPr>
              <a:t> </a:t>
            </a:r>
            <a:r>
              <a:rPr lang="vi-VN" sz="2400" b="1" dirty="0">
                <a:solidFill>
                  <a:srgbClr val="FF0066"/>
                </a:solidFill>
                <a:ea typeface="Calibri" panose="020F0502020204030204" pitchFamily="34" charset="0"/>
                <a:cs typeface="Times New Roman" panose="02020603050405020304" pitchFamily="18" charset="0"/>
              </a:rPr>
              <a:t>phú</a:t>
            </a:r>
            <a:r>
              <a:rPr lang="en-US" sz="2400" b="1" dirty="0">
                <a:solidFill>
                  <a:srgbClr val="FF0066"/>
                </a:solidFill>
                <a:ea typeface="Calibri" panose="020F0502020204030204" pitchFamily="34" charset="0"/>
                <a:cs typeface="Times New Roman" panose="02020603050405020304" pitchFamily="18" charset="0"/>
              </a:rPr>
              <a:t>t</a:t>
            </a:r>
            <a:r>
              <a:rPr lang="en-US" sz="2400" dirty="0">
                <a:ea typeface="Calibri" panose="020F0502020204030204" pitchFamily="34" charset="0"/>
                <a:cs typeface="Times New Roman" panose="02020603050405020304" pitchFamily="18" charset="0"/>
              </a:rPr>
              <a:t>. </a:t>
            </a:r>
          </a:p>
          <a:p>
            <a:pPr algn="just">
              <a:lnSpc>
                <a:spcPct val="120000"/>
              </a:lnSpc>
              <a:spcBef>
                <a:spcPts val="800"/>
              </a:spcBef>
            </a:pPr>
            <a:r>
              <a:rPr lang="en-US" sz="2400" dirty="0">
                <a:ea typeface="Calibri" panose="020F0502020204030204" pitchFamily="34" charset="0"/>
                <a:cs typeface="Times New Roman" panose="02020603050405020304" pitchFamily="18" charset="0"/>
                <a:sym typeface="Wingdings" panose="05000000000000000000" pitchFamily="2" charset="2"/>
              </a:rPr>
              <a:t> Khi </a:t>
            </a:r>
            <a:r>
              <a:rPr lang="en-US" sz="2400" dirty="0" err="1">
                <a:ea typeface="Calibri" panose="020F0502020204030204" pitchFamily="34" charset="0"/>
                <a:cs typeface="Times New Roman" panose="02020603050405020304" pitchFamily="18" charset="0"/>
                <a:sym typeface="Wingdings" panose="05000000000000000000" pitchFamily="2" charset="2"/>
              </a:rPr>
              <a:t>hết</a:t>
            </a:r>
            <a:r>
              <a:rPr lang="en-US" sz="2400" dirty="0">
                <a:ea typeface="Calibri" panose="020F0502020204030204" pitchFamily="34" charset="0"/>
                <a:cs typeface="Times New Roman" panose="02020603050405020304" pitchFamily="18" charset="0"/>
                <a:sym typeface="Wingdings" panose="05000000000000000000" pitchFamily="2" charset="2"/>
              </a:rPr>
              <a:t> </a:t>
            </a:r>
            <a:r>
              <a:rPr lang="en-US" sz="2400" dirty="0" err="1">
                <a:ea typeface="Calibri" panose="020F0502020204030204" pitchFamily="34" charset="0"/>
                <a:cs typeface="Times New Roman" panose="02020603050405020304" pitchFamily="18" charset="0"/>
                <a:sym typeface="Wingdings" panose="05000000000000000000" pitchFamily="2" charset="2"/>
              </a:rPr>
              <a:t>thời</a:t>
            </a:r>
            <a:r>
              <a:rPr lang="en-US" sz="2400" dirty="0">
                <a:ea typeface="Calibri" panose="020F0502020204030204" pitchFamily="34" charset="0"/>
                <a:cs typeface="Times New Roman" panose="02020603050405020304" pitchFamily="18" charset="0"/>
                <a:sym typeface="Wingdings" panose="05000000000000000000" pitchFamily="2" charset="2"/>
              </a:rPr>
              <a:t> </a:t>
            </a:r>
            <a:r>
              <a:rPr lang="en-US" sz="2400" dirty="0" err="1">
                <a:ea typeface="Calibri" panose="020F0502020204030204" pitchFamily="34" charset="0"/>
                <a:cs typeface="Times New Roman" panose="02020603050405020304" pitchFamily="18" charset="0"/>
                <a:sym typeface="Wingdings" panose="05000000000000000000" pitchFamily="2" charset="2"/>
              </a:rPr>
              <a:t>gian</a:t>
            </a:r>
            <a:r>
              <a:rPr lang="en-US" sz="2400" dirty="0">
                <a:ea typeface="Calibri" panose="020F0502020204030204" pitchFamily="34" charset="0"/>
                <a:cs typeface="Times New Roman" panose="02020603050405020304" pitchFamily="18" charset="0"/>
                <a:sym typeface="Wingdings" panose="05000000000000000000" pitchFamily="2" charset="2"/>
              </a:rPr>
              <a:t>, c</a:t>
            </a:r>
            <a:r>
              <a:rPr lang="vi-VN" sz="2400" dirty="0">
                <a:ea typeface="Calibri" panose="020F0502020204030204" pitchFamily="34" charset="0"/>
                <a:cs typeface="Times New Roman" panose="02020603050405020304" pitchFamily="18" charset="0"/>
              </a:rPr>
              <a:t>ác nhóm có </a:t>
            </a:r>
            <a:r>
              <a:rPr lang="en-US" sz="2400" b="1" dirty="0">
                <a:solidFill>
                  <a:srgbClr val="FF0066"/>
                </a:solidFill>
                <a:ea typeface="Calibri" panose="020F0502020204030204" pitchFamily="34" charset="0"/>
                <a:cs typeface="Times New Roman" panose="02020603050405020304" pitchFamily="18" charset="0"/>
              </a:rPr>
              <a:t>1</a:t>
            </a:r>
            <a:r>
              <a:rPr lang="vi-VN" sz="2400" b="1" dirty="0" smtClean="0">
                <a:solidFill>
                  <a:srgbClr val="FF0066"/>
                </a:solidFill>
                <a:ea typeface="Calibri" panose="020F0502020204030204" pitchFamily="34" charset="0"/>
                <a:cs typeface="Times New Roman" panose="02020603050405020304" pitchFamily="18" charset="0"/>
              </a:rPr>
              <a:t> </a:t>
            </a:r>
            <a:r>
              <a:rPr lang="vi-VN" sz="2400" b="1" dirty="0">
                <a:solidFill>
                  <a:srgbClr val="FF0066"/>
                </a:solidFill>
                <a:ea typeface="Calibri" panose="020F0502020204030204" pitchFamily="34" charset="0"/>
                <a:cs typeface="Times New Roman" panose="02020603050405020304" pitchFamily="18" charset="0"/>
              </a:rPr>
              <a:t>phút </a:t>
            </a:r>
            <a:r>
              <a:rPr lang="vi-VN" sz="2400" dirty="0">
                <a:ea typeface="Calibri" panose="020F0502020204030204" pitchFamily="34" charset="0"/>
                <a:cs typeface="Times New Roman" panose="02020603050405020304" pitchFamily="18" charset="0"/>
              </a:rPr>
              <a:t>để thu gọn sạch sẽ khu vực làm việc.</a:t>
            </a:r>
          </a:p>
        </p:txBody>
      </p:sp>
      <p:pic>
        <p:nvPicPr>
          <p:cNvPr id="44" name="Picture 6">
            <a:extLst>
              <a:ext uri="{FF2B5EF4-FFF2-40B4-BE49-F238E27FC236}">
                <a16:creationId xmlns:a16="http://schemas.microsoft.com/office/drawing/2014/main" xmlns="" id="{B7284790-FD67-A7A5-BC36-EE77E84338EC}"/>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71663" y="1718377"/>
            <a:ext cx="4527549" cy="283420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Google Shape;2323;p57">
            <a:extLst>
              <a:ext uri="{FF2B5EF4-FFF2-40B4-BE49-F238E27FC236}">
                <a16:creationId xmlns:a16="http://schemas.microsoft.com/office/drawing/2014/main" xmlns="" id="{A92895E9-AB39-2621-0362-30729D620EF6}"/>
              </a:ext>
            </a:extLst>
          </p:cNvPr>
          <p:cNvSpPr/>
          <p:nvPr/>
        </p:nvSpPr>
        <p:spPr>
          <a:xfrm>
            <a:off x="4100946" y="335547"/>
            <a:ext cx="3990108" cy="717600"/>
          </a:xfrm>
          <a:prstGeom prst="roundRect">
            <a:avLst>
              <a:gd name="adj" fmla="val 16667"/>
            </a:avLst>
          </a:prstGeom>
          <a:solidFill>
            <a:srgbClr val="FFDB48"/>
          </a:solidFill>
          <a:ln w="38100" cap="flat" cmpd="sng">
            <a:solidFill>
              <a:srgbClr val="FFFFFF"/>
            </a:solidFill>
            <a:prstDash val="solid"/>
            <a:round/>
            <a:headEnd type="none" w="sm" len="sm"/>
            <a:tailEnd type="none" w="sm" len="sm"/>
          </a:ln>
          <a:effectLst>
            <a:outerShdw blurRad="57150" dist="19050" dir="5400000" algn="bl" rotWithShape="0">
              <a:srgbClr val="372D31">
                <a:alpha val="20000"/>
              </a:srgbClr>
            </a:outerShdw>
          </a:effectLst>
        </p:spPr>
        <p:txBody>
          <a:bodyPr spcFirstLastPara="1" wrap="square" lIns="121900" tIns="121900" rIns="121900" bIns="121900" anchor="ctr" anchorCtr="0">
            <a:noAutofit/>
          </a:bodyPr>
          <a:lstStyle/>
          <a:p>
            <a:pPr algn="ctr">
              <a:buClrTx/>
              <a:buFontTx/>
              <a:buNone/>
              <a:defRPr/>
            </a:pPr>
            <a:r>
              <a:rPr lang="en-US" sz="3200" dirty="0" err="1">
                <a:solidFill>
                  <a:sysClr val="windowText" lastClr="000000"/>
                </a:solidFill>
                <a:latin typeface="Arial" panose="020B0604020202020204" pitchFamily="34" charset="0"/>
                <a:ea typeface="Poppins"/>
                <a:cs typeface="Arial" panose="020B0604020202020204" pitchFamily="34" charset="0"/>
                <a:sym typeface="Poppins"/>
              </a:rPr>
              <a:t>Chế</a:t>
            </a:r>
            <a:r>
              <a:rPr lang="en-US" sz="3200" dirty="0">
                <a:solidFill>
                  <a:sysClr val="windowText" lastClr="000000"/>
                </a:solidFill>
                <a:latin typeface="Arial" panose="020B0604020202020204" pitchFamily="34" charset="0"/>
                <a:ea typeface="Poppins"/>
                <a:cs typeface="Arial" panose="020B0604020202020204" pitchFamily="34" charset="0"/>
                <a:sym typeface="Poppins"/>
              </a:rPr>
              <a:t> </a:t>
            </a:r>
            <a:r>
              <a:rPr lang="en-US" sz="3200" dirty="0" err="1">
                <a:solidFill>
                  <a:sysClr val="windowText" lastClr="000000"/>
                </a:solidFill>
                <a:latin typeface="Arial" panose="020B0604020202020204" pitchFamily="34" charset="0"/>
                <a:ea typeface="Poppins"/>
                <a:cs typeface="Arial" panose="020B0604020202020204" pitchFamily="34" charset="0"/>
                <a:sym typeface="Poppins"/>
              </a:rPr>
              <a:t>tạo</a:t>
            </a:r>
            <a:r>
              <a:rPr lang="en-US" sz="3200" dirty="0">
                <a:solidFill>
                  <a:sysClr val="windowText" lastClr="000000"/>
                </a:solidFill>
                <a:latin typeface="Arial" panose="020B0604020202020204" pitchFamily="34" charset="0"/>
                <a:ea typeface="Poppins"/>
                <a:cs typeface="Arial" panose="020B0604020202020204" pitchFamily="34" charset="0"/>
                <a:sym typeface="Poppins"/>
              </a:rPr>
              <a:t> </a:t>
            </a:r>
            <a:r>
              <a:rPr lang="en-US" sz="3200" dirty="0" err="1">
                <a:solidFill>
                  <a:sysClr val="windowText" lastClr="000000"/>
                </a:solidFill>
                <a:latin typeface="Arial" panose="020B0604020202020204" pitchFamily="34" charset="0"/>
                <a:ea typeface="Poppins"/>
                <a:cs typeface="Arial" panose="020B0604020202020204" pitchFamily="34" charset="0"/>
                <a:sym typeface="Poppins"/>
              </a:rPr>
              <a:t>sản</a:t>
            </a:r>
            <a:r>
              <a:rPr lang="en-US" sz="3200" dirty="0">
                <a:solidFill>
                  <a:sysClr val="windowText" lastClr="000000"/>
                </a:solidFill>
                <a:latin typeface="Arial" panose="020B0604020202020204" pitchFamily="34" charset="0"/>
                <a:ea typeface="Poppins"/>
                <a:cs typeface="Arial" panose="020B0604020202020204" pitchFamily="34" charset="0"/>
                <a:sym typeface="Poppins"/>
              </a:rPr>
              <a:t> </a:t>
            </a:r>
            <a:r>
              <a:rPr lang="en-US" sz="3200" dirty="0" err="1">
                <a:solidFill>
                  <a:sysClr val="windowText" lastClr="000000"/>
                </a:solidFill>
                <a:latin typeface="Arial" panose="020B0604020202020204" pitchFamily="34" charset="0"/>
                <a:ea typeface="Poppins"/>
                <a:cs typeface="Arial" panose="020B0604020202020204" pitchFamily="34" charset="0"/>
                <a:sym typeface="Poppins"/>
              </a:rPr>
              <a:t>phẩm</a:t>
            </a:r>
            <a:endParaRPr sz="3200" dirty="0">
              <a:solidFill>
                <a:sysClr val="windowText" lastClr="000000"/>
              </a:solidFill>
              <a:latin typeface="Arial" panose="020B0604020202020204" pitchFamily="34" charset="0"/>
              <a:ea typeface="Poppins"/>
              <a:cs typeface="Arial" panose="020B0604020202020204" pitchFamily="34" charset="0"/>
              <a:sym typeface="Poppins"/>
            </a:endParaRPr>
          </a:p>
        </p:txBody>
      </p:sp>
      <p:pic>
        <p:nvPicPr>
          <p:cNvPr id="2" name="Đồng hồ đếm ngược 10 phút nhạc cổ điển">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726705" y="5217810"/>
            <a:ext cx="1733267" cy="974963"/>
          </a:xfrm>
          <a:prstGeom prst="rect">
            <a:avLst/>
          </a:prstGeom>
        </p:spPr>
      </p:pic>
      <p:pic>
        <p:nvPicPr>
          <p:cNvPr id="45" name="Picture 6">
            <a:extLst>
              <a:ext uri="{FF2B5EF4-FFF2-40B4-BE49-F238E27FC236}">
                <a16:creationId xmlns:a16="http://schemas.microsoft.com/office/drawing/2014/main" xmlns="" id="{FD5768E9-B718-ADBC-E4E2-CCB38150FA47}"/>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4277" y="4818888"/>
            <a:ext cx="1692428" cy="16924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523441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indefinite"/>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p:cMediaNode vol="80000">
                <p:cTn id="23" fill="hold" display="0">
                  <p:stCondLst>
                    <p:cond delay="indefinite"/>
                  </p:stCondLst>
                </p:cTn>
                <p:tgtEl>
                  <p:spTgt spid="2"/>
                </p:tgtEl>
              </p:cMediaNode>
            </p:video>
          </p:childTnLst>
        </p:cTn>
      </p:par>
    </p:tnLst>
    <p:bldLst>
      <p:bldP spid="42"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23;p57">
            <a:extLst>
              <a:ext uri="{FF2B5EF4-FFF2-40B4-BE49-F238E27FC236}">
                <a16:creationId xmlns:a16="http://schemas.microsoft.com/office/drawing/2014/main" xmlns="" id="{5D815B8B-1325-7C7C-4DDB-BBCE42A0CBD1}"/>
              </a:ext>
            </a:extLst>
          </p:cNvPr>
          <p:cNvSpPr/>
          <p:nvPr/>
        </p:nvSpPr>
        <p:spPr>
          <a:xfrm>
            <a:off x="988908" y="391881"/>
            <a:ext cx="10066769" cy="717600"/>
          </a:xfrm>
          <a:prstGeom prst="roundRect">
            <a:avLst>
              <a:gd name="adj" fmla="val 16667"/>
            </a:avLst>
          </a:prstGeom>
          <a:solidFill>
            <a:srgbClr val="FFDB48"/>
          </a:solidFill>
          <a:ln w="38100" cap="flat" cmpd="sng">
            <a:solidFill>
              <a:srgbClr val="FFFFFF"/>
            </a:solidFill>
            <a:prstDash val="solid"/>
            <a:round/>
            <a:headEnd type="none" w="sm" len="sm"/>
            <a:tailEnd type="none" w="sm" len="sm"/>
          </a:ln>
          <a:effectLst>
            <a:outerShdw blurRad="57150" dist="19050" dir="5400000" algn="bl" rotWithShape="0">
              <a:srgbClr val="372D31">
                <a:alpha val="20000"/>
              </a:srgbClr>
            </a:outerShdw>
          </a:effectLst>
        </p:spPr>
        <p:txBody>
          <a:bodyPr spcFirstLastPara="1" wrap="square" lIns="121900" tIns="121900" rIns="121900" bIns="121900" anchor="ctr" anchorCtr="0">
            <a:noAutofit/>
          </a:bodyPr>
          <a:lstStyle/>
          <a:p>
            <a:pPr algn="ctr">
              <a:buClrTx/>
              <a:buFontTx/>
              <a:buNone/>
              <a:defRPr/>
            </a:pPr>
            <a:r>
              <a:rPr lang="en-US" sz="3200" b="1" dirty="0" err="1">
                <a:solidFill>
                  <a:sysClr val="windowText" lastClr="000000"/>
                </a:solidFill>
                <a:ea typeface="Poppins"/>
                <a:cs typeface="Poppins"/>
                <a:sym typeface="Poppins"/>
              </a:rPr>
              <a:t>Thử</a:t>
            </a:r>
            <a:r>
              <a:rPr lang="en-US" sz="3200" b="1" dirty="0">
                <a:solidFill>
                  <a:sysClr val="windowText" lastClr="000000"/>
                </a:solidFill>
                <a:ea typeface="Poppins"/>
                <a:cs typeface="Poppins"/>
                <a:sym typeface="Poppins"/>
              </a:rPr>
              <a:t> </a:t>
            </a:r>
            <a:r>
              <a:rPr lang="en-US" sz="3200" b="1" dirty="0" err="1">
                <a:solidFill>
                  <a:sysClr val="windowText" lastClr="000000"/>
                </a:solidFill>
                <a:ea typeface="Poppins"/>
                <a:cs typeface="Poppins"/>
                <a:sym typeface="Poppins"/>
              </a:rPr>
              <a:t>nghiệm</a:t>
            </a:r>
            <a:r>
              <a:rPr lang="en-US" sz="3200" b="1" dirty="0">
                <a:solidFill>
                  <a:sysClr val="windowText" lastClr="000000"/>
                </a:solidFill>
                <a:ea typeface="Poppins"/>
                <a:cs typeface="Poppins"/>
                <a:sym typeface="Poppins"/>
              </a:rPr>
              <a:t>, </a:t>
            </a:r>
            <a:r>
              <a:rPr lang="en-US" sz="3200" b="1" dirty="0" err="1">
                <a:solidFill>
                  <a:sysClr val="windowText" lastClr="000000"/>
                </a:solidFill>
                <a:ea typeface="Poppins"/>
                <a:cs typeface="Poppins"/>
                <a:sym typeface="Poppins"/>
              </a:rPr>
              <a:t>điều</a:t>
            </a:r>
            <a:r>
              <a:rPr lang="en-US" sz="3200" b="1" dirty="0">
                <a:solidFill>
                  <a:sysClr val="windowText" lastClr="000000"/>
                </a:solidFill>
                <a:ea typeface="Poppins"/>
                <a:cs typeface="Poppins"/>
                <a:sym typeface="Poppins"/>
              </a:rPr>
              <a:t> </a:t>
            </a:r>
            <a:r>
              <a:rPr lang="en-US" sz="3200" b="1" dirty="0" err="1">
                <a:solidFill>
                  <a:sysClr val="windowText" lastClr="000000"/>
                </a:solidFill>
                <a:ea typeface="Poppins"/>
                <a:cs typeface="Poppins"/>
                <a:sym typeface="Poppins"/>
              </a:rPr>
              <a:t>chỉnh</a:t>
            </a:r>
            <a:r>
              <a:rPr lang="en-US" sz="3200" b="1" dirty="0">
                <a:solidFill>
                  <a:sysClr val="windowText" lastClr="000000"/>
                </a:solidFill>
                <a:ea typeface="Poppins"/>
                <a:cs typeface="Poppins"/>
                <a:sym typeface="Poppins"/>
              </a:rPr>
              <a:t> </a:t>
            </a:r>
            <a:r>
              <a:rPr lang="en-US" sz="3200" b="1" dirty="0" err="1">
                <a:solidFill>
                  <a:sysClr val="windowText" lastClr="000000"/>
                </a:solidFill>
                <a:ea typeface="Poppins"/>
                <a:cs typeface="Poppins"/>
                <a:sym typeface="Poppins"/>
              </a:rPr>
              <a:t>và</a:t>
            </a:r>
            <a:r>
              <a:rPr lang="en-US" sz="3200" b="1" dirty="0">
                <a:solidFill>
                  <a:sysClr val="windowText" lastClr="000000"/>
                </a:solidFill>
                <a:ea typeface="Poppins"/>
                <a:cs typeface="Poppins"/>
                <a:sym typeface="Poppins"/>
              </a:rPr>
              <a:t> </a:t>
            </a:r>
            <a:r>
              <a:rPr lang="en-US" sz="3200" b="1" dirty="0" err="1">
                <a:solidFill>
                  <a:sysClr val="windowText" lastClr="000000"/>
                </a:solidFill>
                <a:ea typeface="Poppins"/>
                <a:cs typeface="Poppins"/>
                <a:sym typeface="Poppins"/>
              </a:rPr>
              <a:t>hoàn</a:t>
            </a:r>
            <a:r>
              <a:rPr lang="en-US" sz="3200" b="1" dirty="0">
                <a:solidFill>
                  <a:sysClr val="windowText" lastClr="000000"/>
                </a:solidFill>
                <a:ea typeface="Poppins"/>
                <a:cs typeface="Poppins"/>
                <a:sym typeface="Poppins"/>
              </a:rPr>
              <a:t> </a:t>
            </a:r>
            <a:r>
              <a:rPr lang="en-US" sz="3200" b="1" dirty="0" err="1">
                <a:solidFill>
                  <a:sysClr val="windowText" lastClr="000000"/>
                </a:solidFill>
                <a:ea typeface="Poppins"/>
                <a:cs typeface="Poppins"/>
                <a:sym typeface="Poppins"/>
              </a:rPr>
              <a:t>thiện</a:t>
            </a:r>
            <a:r>
              <a:rPr lang="en-US" sz="3200" b="1" dirty="0">
                <a:solidFill>
                  <a:sysClr val="windowText" lastClr="000000"/>
                </a:solidFill>
                <a:ea typeface="Poppins"/>
                <a:cs typeface="Poppins"/>
                <a:sym typeface="Poppins"/>
              </a:rPr>
              <a:t> </a:t>
            </a:r>
            <a:r>
              <a:rPr lang="en-US" sz="3200" b="1" dirty="0" err="1">
                <a:solidFill>
                  <a:sysClr val="windowText" lastClr="000000"/>
                </a:solidFill>
                <a:ea typeface="Poppins"/>
                <a:cs typeface="Poppins"/>
                <a:sym typeface="Poppins"/>
              </a:rPr>
              <a:t>sản</a:t>
            </a:r>
            <a:r>
              <a:rPr lang="en-US" sz="3200" b="1" dirty="0">
                <a:solidFill>
                  <a:sysClr val="windowText" lastClr="000000"/>
                </a:solidFill>
                <a:ea typeface="Poppins"/>
                <a:cs typeface="Poppins"/>
                <a:sym typeface="Poppins"/>
              </a:rPr>
              <a:t> </a:t>
            </a:r>
            <a:r>
              <a:rPr lang="en-US" sz="3200" b="1" dirty="0" err="1">
                <a:solidFill>
                  <a:sysClr val="windowText" lastClr="000000"/>
                </a:solidFill>
                <a:ea typeface="Poppins"/>
                <a:cs typeface="Poppins"/>
                <a:sym typeface="Poppins"/>
              </a:rPr>
              <a:t>phẩm</a:t>
            </a:r>
            <a:endParaRPr sz="3200" b="1" dirty="0">
              <a:solidFill>
                <a:sysClr val="windowText" lastClr="000000"/>
              </a:solidFill>
              <a:ea typeface="Poppins"/>
              <a:cs typeface="Poppins"/>
              <a:sym typeface="Poppins"/>
            </a:endParaRPr>
          </a:p>
        </p:txBody>
      </p:sp>
      <p:sp>
        <p:nvSpPr>
          <p:cNvPr id="5" name="TextBox 4">
            <a:extLst>
              <a:ext uri="{FF2B5EF4-FFF2-40B4-BE49-F238E27FC236}">
                <a16:creationId xmlns:a16="http://schemas.microsoft.com/office/drawing/2014/main" xmlns="" id="{B5CF74E9-3185-B846-41EE-FB752D85FE2E}"/>
              </a:ext>
            </a:extLst>
          </p:cNvPr>
          <p:cNvSpPr txBox="1"/>
          <p:nvPr/>
        </p:nvSpPr>
        <p:spPr>
          <a:xfrm>
            <a:off x="1380164" y="1294604"/>
            <a:ext cx="10066771" cy="564322"/>
          </a:xfrm>
          <a:prstGeom prst="rect">
            <a:avLst/>
          </a:prstGeom>
          <a:noFill/>
        </p:spPr>
        <p:txBody>
          <a:bodyPr wrap="square">
            <a:spAutoFit/>
          </a:bodyPr>
          <a:lstStyle/>
          <a:p>
            <a:pPr algn="just">
              <a:lnSpc>
                <a:spcPct val="115000"/>
              </a:lnSpc>
              <a:spcBef>
                <a:spcPts val="800"/>
              </a:spcBef>
            </a:pPr>
            <a:r>
              <a:rPr lang="vi-VN" sz="2667" dirty="0">
                <a:ea typeface="Calibri" panose="020F0502020204030204" pitchFamily="34" charset="0"/>
                <a:cs typeface="Calibri" panose="020F0502020204030204" pitchFamily="34" charset="0"/>
              </a:rPr>
              <a:t>Phân công người biểu diễn</a:t>
            </a:r>
            <a:r>
              <a:rPr lang="en-US" sz="2667" dirty="0">
                <a:ea typeface="Calibri" panose="020F0502020204030204" pitchFamily="34" charset="0"/>
                <a:cs typeface="Calibri" panose="020F0502020204030204" pitchFamily="34" charset="0"/>
              </a:rPr>
              <a:t> </a:t>
            </a:r>
            <a:r>
              <a:rPr lang="vi-VN" sz="2667" dirty="0">
                <a:ea typeface="Calibri" panose="020F0502020204030204" pitchFamily="34" charset="0"/>
                <a:cs typeface="Calibri" panose="020F0502020204030204" pitchFamily="34" charset="0"/>
              </a:rPr>
              <a:t>hành động và lời nói của nhân vật. </a:t>
            </a:r>
            <a:endParaRPr lang="en-US" sz="2667" dirty="0">
              <a:ea typeface="Calibri" panose="020F0502020204030204" pitchFamily="34" charset="0"/>
              <a:cs typeface="Calibri" panose="020F0502020204030204" pitchFamily="34" charset="0"/>
            </a:endParaRPr>
          </a:p>
        </p:txBody>
      </p:sp>
      <p:pic>
        <p:nvPicPr>
          <p:cNvPr id="6" name="Picture 2">
            <a:extLst>
              <a:ext uri="{FF2B5EF4-FFF2-40B4-BE49-F238E27FC236}">
                <a16:creationId xmlns:a16="http://schemas.microsoft.com/office/drawing/2014/main" xmlns="" id="{AD5C4DE3-AD58-88BC-75EE-4EDAF925990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5449" y="1269357"/>
            <a:ext cx="572304" cy="53570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xmlns="" id="{59DBC7EF-DC5F-6B3F-1572-C0B248ABAC6E}"/>
              </a:ext>
            </a:extLst>
          </p:cNvPr>
          <p:cNvSpPr txBox="1"/>
          <p:nvPr/>
        </p:nvSpPr>
        <p:spPr>
          <a:xfrm>
            <a:off x="1377753" y="1990181"/>
            <a:ext cx="10066771" cy="564322"/>
          </a:xfrm>
          <a:prstGeom prst="rect">
            <a:avLst/>
          </a:prstGeom>
          <a:noFill/>
        </p:spPr>
        <p:txBody>
          <a:bodyPr wrap="square">
            <a:spAutoFit/>
          </a:bodyPr>
          <a:lstStyle/>
          <a:p>
            <a:pPr algn="just">
              <a:lnSpc>
                <a:spcPct val="115000"/>
              </a:lnSpc>
              <a:spcBef>
                <a:spcPts val="800"/>
              </a:spcBef>
            </a:pPr>
            <a:r>
              <a:rPr lang="vi-VN" sz="2667" dirty="0">
                <a:ea typeface="Calibri" panose="020F0502020204030204" pitchFamily="34" charset="0"/>
                <a:cs typeface="Calibri" panose="020F0502020204030204" pitchFamily="34" charset="0"/>
              </a:rPr>
              <a:t>Thử nghiệm vở kịch với rạp chiếu bóng mà nhóm đã chế tạo. </a:t>
            </a:r>
            <a:endParaRPr lang="en-US" sz="2667" dirty="0">
              <a:ea typeface="Calibri" panose="020F0502020204030204" pitchFamily="34" charset="0"/>
              <a:cs typeface="Calibri" panose="020F0502020204030204" pitchFamily="34" charset="0"/>
            </a:endParaRPr>
          </a:p>
        </p:txBody>
      </p:sp>
      <p:pic>
        <p:nvPicPr>
          <p:cNvPr id="9" name="Picture 2">
            <a:extLst>
              <a:ext uri="{FF2B5EF4-FFF2-40B4-BE49-F238E27FC236}">
                <a16:creationId xmlns:a16="http://schemas.microsoft.com/office/drawing/2014/main" xmlns="" id="{A25549AD-3483-B8E8-B804-1B73CC42D93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3039" y="1964934"/>
            <a:ext cx="572304" cy="535703"/>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a16="http://schemas.microsoft.com/office/drawing/2014/main" xmlns="" id="{7287EB97-FCD1-F4DB-C1AD-D3684789D95B}"/>
              </a:ext>
            </a:extLst>
          </p:cNvPr>
          <p:cNvSpPr txBox="1"/>
          <p:nvPr/>
        </p:nvSpPr>
        <p:spPr>
          <a:xfrm>
            <a:off x="1377753" y="2616632"/>
            <a:ext cx="10066771" cy="564322"/>
          </a:xfrm>
          <a:prstGeom prst="rect">
            <a:avLst/>
          </a:prstGeom>
          <a:noFill/>
        </p:spPr>
        <p:txBody>
          <a:bodyPr wrap="square">
            <a:spAutoFit/>
          </a:bodyPr>
          <a:lstStyle/>
          <a:p>
            <a:pPr algn="just">
              <a:lnSpc>
                <a:spcPct val="115000"/>
              </a:lnSpc>
              <a:spcBef>
                <a:spcPts val="800"/>
              </a:spcBef>
            </a:pPr>
            <a:r>
              <a:rPr lang="en-US" sz="2667" dirty="0" err="1">
                <a:ea typeface="Calibri" panose="020F0502020204030204" pitchFamily="34" charset="0"/>
                <a:cs typeface="Calibri" panose="020F0502020204030204" pitchFamily="34" charset="0"/>
              </a:rPr>
              <a:t>Tự</a:t>
            </a:r>
            <a:r>
              <a:rPr lang="en-US" sz="2667" dirty="0">
                <a:ea typeface="Calibri" panose="020F0502020204030204" pitchFamily="34" charset="0"/>
                <a:cs typeface="Calibri" panose="020F0502020204030204" pitchFamily="34" charset="0"/>
              </a:rPr>
              <a:t> </a:t>
            </a:r>
            <a:r>
              <a:rPr lang="en-US" sz="2667" dirty="0" err="1">
                <a:ea typeface="Calibri" panose="020F0502020204030204" pitchFamily="34" charset="0"/>
                <a:cs typeface="Calibri" panose="020F0502020204030204" pitchFamily="34" charset="0"/>
              </a:rPr>
              <a:t>đánh</a:t>
            </a:r>
            <a:r>
              <a:rPr lang="en-US" sz="2667" dirty="0">
                <a:ea typeface="Calibri" panose="020F0502020204030204" pitchFamily="34" charset="0"/>
                <a:cs typeface="Calibri" panose="020F0502020204030204" pitchFamily="34" charset="0"/>
              </a:rPr>
              <a:t> </a:t>
            </a:r>
            <a:r>
              <a:rPr lang="en-US" sz="2667" dirty="0" err="1">
                <a:ea typeface="Calibri" panose="020F0502020204030204" pitchFamily="34" charset="0"/>
                <a:cs typeface="Calibri" panose="020F0502020204030204" pitchFamily="34" charset="0"/>
              </a:rPr>
              <a:t>giá</a:t>
            </a:r>
            <a:r>
              <a:rPr lang="en-US" sz="2667" dirty="0">
                <a:ea typeface="Calibri" panose="020F0502020204030204" pitchFamily="34" charset="0"/>
                <a:cs typeface="Calibri" panose="020F0502020204030204" pitchFamily="34" charset="0"/>
              </a:rPr>
              <a:t> </a:t>
            </a:r>
            <a:r>
              <a:rPr lang="en-US" sz="2667" dirty="0" err="1">
                <a:ea typeface="Calibri" panose="020F0502020204030204" pitchFamily="34" charset="0"/>
                <a:cs typeface="Calibri" panose="020F0502020204030204" pitchFamily="34" charset="0"/>
              </a:rPr>
              <a:t>theo</a:t>
            </a:r>
            <a:r>
              <a:rPr lang="en-US" sz="2667" dirty="0">
                <a:ea typeface="Calibri" panose="020F0502020204030204" pitchFamily="34" charset="0"/>
                <a:cs typeface="Calibri" panose="020F0502020204030204" pitchFamily="34" charset="0"/>
              </a:rPr>
              <a:t> </a:t>
            </a:r>
            <a:r>
              <a:rPr lang="en-US" sz="2667" dirty="0" err="1">
                <a:ea typeface="Calibri" panose="020F0502020204030204" pitchFamily="34" charset="0"/>
                <a:cs typeface="Calibri" panose="020F0502020204030204" pitchFamily="34" charset="0"/>
              </a:rPr>
              <a:t>tiêu</a:t>
            </a:r>
            <a:r>
              <a:rPr lang="en-US" sz="2667" dirty="0">
                <a:ea typeface="Calibri" panose="020F0502020204030204" pitchFamily="34" charset="0"/>
                <a:cs typeface="Calibri" panose="020F0502020204030204" pitchFamily="34" charset="0"/>
              </a:rPr>
              <a:t> </a:t>
            </a:r>
            <a:r>
              <a:rPr lang="en-US" sz="2667" dirty="0" err="1">
                <a:ea typeface="Calibri" panose="020F0502020204030204" pitchFamily="34" charset="0"/>
                <a:cs typeface="Calibri" panose="020F0502020204030204" pitchFamily="34" charset="0"/>
              </a:rPr>
              <a:t>chí</a:t>
            </a:r>
            <a:r>
              <a:rPr lang="en-US" sz="2667" dirty="0">
                <a:ea typeface="Calibri" panose="020F0502020204030204" pitchFamily="34" charset="0"/>
                <a:cs typeface="Calibri" panose="020F0502020204030204" pitchFamily="34" charset="0"/>
              </a:rPr>
              <a:t> </a:t>
            </a:r>
            <a:r>
              <a:rPr lang="en-US" sz="2667" b="1" dirty="0">
                <a:ea typeface="Calibri" panose="020F0502020204030204" pitchFamily="34" charset="0"/>
                <a:cs typeface="Calibri" panose="020F0502020204030204" pitchFamily="34" charset="0"/>
              </a:rPr>
              <a:t>ở </a:t>
            </a:r>
            <a:r>
              <a:rPr lang="en-US" sz="2667" b="1" dirty="0" err="1">
                <a:ea typeface="Calibri" panose="020F0502020204030204" pitchFamily="34" charset="0"/>
                <a:cs typeface="Calibri" panose="020F0502020204030204" pitchFamily="34" charset="0"/>
              </a:rPr>
              <a:t>phiếu</a:t>
            </a:r>
            <a:r>
              <a:rPr lang="en-US" sz="2667" b="1" dirty="0">
                <a:ea typeface="Calibri" panose="020F0502020204030204" pitchFamily="34" charset="0"/>
                <a:cs typeface="Calibri" panose="020F0502020204030204" pitchFamily="34" charset="0"/>
              </a:rPr>
              <a:t> </a:t>
            </a:r>
            <a:r>
              <a:rPr lang="en-US" sz="2667" b="1" dirty="0" err="1">
                <a:ea typeface="Calibri" panose="020F0502020204030204" pitchFamily="34" charset="0"/>
                <a:cs typeface="Calibri" panose="020F0502020204030204" pitchFamily="34" charset="0"/>
              </a:rPr>
              <a:t>học</a:t>
            </a:r>
            <a:r>
              <a:rPr lang="en-US" sz="2667" b="1" dirty="0">
                <a:ea typeface="Calibri" panose="020F0502020204030204" pitchFamily="34" charset="0"/>
                <a:cs typeface="Calibri" panose="020F0502020204030204" pitchFamily="34" charset="0"/>
              </a:rPr>
              <a:t> </a:t>
            </a:r>
            <a:r>
              <a:rPr lang="en-US" sz="2667" b="1" dirty="0" err="1">
                <a:ea typeface="Calibri" panose="020F0502020204030204" pitchFamily="34" charset="0"/>
                <a:cs typeface="Calibri" panose="020F0502020204030204" pitchFamily="34" charset="0"/>
              </a:rPr>
              <a:t>tập</a:t>
            </a:r>
            <a:r>
              <a:rPr lang="en-US" sz="2667" b="1" dirty="0">
                <a:ea typeface="Calibri" panose="020F0502020204030204" pitchFamily="34" charset="0"/>
                <a:cs typeface="Calibri" panose="020F0502020204030204" pitchFamily="34" charset="0"/>
              </a:rPr>
              <a:t> 3 </a:t>
            </a:r>
            <a:r>
              <a:rPr lang="en-US" sz="2667" dirty="0" err="1">
                <a:ea typeface="Calibri" panose="020F0502020204030204" pitchFamily="34" charset="0"/>
                <a:cs typeface="Calibri" panose="020F0502020204030204" pitchFamily="34" charset="0"/>
              </a:rPr>
              <a:t>và</a:t>
            </a:r>
            <a:r>
              <a:rPr lang="en-US" sz="2667" dirty="0">
                <a:ea typeface="Calibri" panose="020F0502020204030204" pitchFamily="34" charset="0"/>
                <a:cs typeface="Calibri" panose="020F0502020204030204" pitchFamily="34" charset="0"/>
              </a:rPr>
              <a:t> </a:t>
            </a:r>
            <a:r>
              <a:rPr lang="en-US" sz="2667" dirty="0" err="1">
                <a:ea typeface="Calibri" panose="020F0502020204030204" pitchFamily="34" charset="0"/>
                <a:cs typeface="Calibri" panose="020F0502020204030204" pitchFamily="34" charset="0"/>
              </a:rPr>
              <a:t>điều</a:t>
            </a:r>
            <a:r>
              <a:rPr lang="en-US" sz="2667" dirty="0">
                <a:ea typeface="Calibri" panose="020F0502020204030204" pitchFamily="34" charset="0"/>
                <a:cs typeface="Calibri" panose="020F0502020204030204" pitchFamily="34" charset="0"/>
              </a:rPr>
              <a:t> </a:t>
            </a:r>
            <a:r>
              <a:rPr lang="en-US" sz="2667" dirty="0" err="1">
                <a:ea typeface="Calibri" panose="020F0502020204030204" pitchFamily="34" charset="0"/>
                <a:cs typeface="Calibri" panose="020F0502020204030204" pitchFamily="34" charset="0"/>
              </a:rPr>
              <a:t>chỉnh</a:t>
            </a:r>
            <a:r>
              <a:rPr lang="en-US" sz="2667" dirty="0">
                <a:ea typeface="Calibri" panose="020F0502020204030204" pitchFamily="34" charset="0"/>
                <a:cs typeface="Calibri" panose="020F0502020204030204" pitchFamily="34" charset="0"/>
              </a:rPr>
              <a:t>. </a:t>
            </a:r>
          </a:p>
        </p:txBody>
      </p:sp>
      <p:pic>
        <p:nvPicPr>
          <p:cNvPr id="24" name="Picture 2">
            <a:extLst>
              <a:ext uri="{FF2B5EF4-FFF2-40B4-BE49-F238E27FC236}">
                <a16:creationId xmlns:a16="http://schemas.microsoft.com/office/drawing/2014/main" xmlns="" id="{9086E4A3-0760-BC1A-E335-A1CDF0BF2FA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3039" y="2635265"/>
            <a:ext cx="572304" cy="535703"/>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xmlns="" val="0"/>
              </a:ext>
            </a:extLst>
          </a:blip>
          <a:srcRect l="28398" t="34939" r="28571" b="9650"/>
          <a:stretch/>
        </p:blipFill>
        <p:spPr>
          <a:xfrm>
            <a:off x="1985554" y="3170969"/>
            <a:ext cx="7924800" cy="3687032"/>
          </a:xfrm>
          <a:prstGeom prst="rect">
            <a:avLst/>
          </a:prstGeom>
        </p:spPr>
      </p:pic>
    </p:spTree>
    <p:extLst>
      <p:ext uri="{BB962C8B-B14F-4D97-AF65-F5344CB8AC3E}">
        <p14:creationId xmlns:p14="http://schemas.microsoft.com/office/powerpoint/2010/main" xmlns="" val="34011650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TotalTime>
  <Words>499</Words>
  <Application>Microsoft Office PowerPoint</Application>
  <PresentationFormat>Custom</PresentationFormat>
  <Paragraphs>55</Paragraphs>
  <Slides>10</Slides>
  <Notes>7</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Slide 1</vt:lpstr>
      <vt:lpstr>Slide 2</vt:lpstr>
      <vt:lpstr>Slide 3</vt:lpstr>
      <vt:lpstr>Slide 4</vt:lpstr>
      <vt:lpstr>Slide 5</vt:lpstr>
      <vt:lpstr>Slide 6</vt:lpstr>
      <vt:lpstr>Slide 7</vt:lpstr>
      <vt:lpstr>Slide 8</vt:lpstr>
      <vt:lpstr>Slide 9</vt:lpstr>
      <vt:lpstr>Chúc các em  học tốt!</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37</cp:revision>
  <dcterms:created xsi:type="dcterms:W3CDTF">2023-10-01T16:56:24Z</dcterms:created>
  <dcterms:modified xsi:type="dcterms:W3CDTF">2023-11-27T05:00:14Z</dcterms:modified>
</cp:coreProperties>
</file>