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4"/>
  </p:notesMasterIdLst>
  <p:sldIdLst>
    <p:sldId id="306" r:id="rId2"/>
    <p:sldId id="307" r:id="rId3"/>
    <p:sldId id="308" r:id="rId4"/>
    <p:sldId id="271" r:id="rId5"/>
    <p:sldId id="272" r:id="rId6"/>
    <p:sldId id="296" r:id="rId7"/>
    <p:sldId id="297" r:id="rId8"/>
    <p:sldId id="298" r:id="rId9"/>
    <p:sldId id="299" r:id="rId10"/>
    <p:sldId id="300" r:id="rId11"/>
    <p:sldId id="257" r:id="rId12"/>
    <p:sldId id="302" r:id="rId13"/>
    <p:sldId id="304" r:id="rId14"/>
    <p:sldId id="290" r:id="rId15"/>
    <p:sldId id="264" r:id="rId16"/>
    <p:sldId id="309" r:id="rId17"/>
    <p:sldId id="310" r:id="rId18"/>
    <p:sldId id="281" r:id="rId19"/>
    <p:sldId id="312" r:id="rId20"/>
    <p:sldId id="311" r:id="rId21"/>
    <p:sldId id="313" r:id="rId22"/>
    <p:sldId id="270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4472C4"/>
    <a:srgbClr val="0000FF"/>
    <a:srgbClr val="0055FE"/>
    <a:srgbClr val="F9F7FF"/>
    <a:srgbClr val="E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02886-21BB-4510-BF19-F44650CC7810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0E856-D398-411A-8B8A-7E5C8A9EF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4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524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7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797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1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xmlns="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06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26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xmlns="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8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xmlns="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4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xmlns="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439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6" r:id="rId4"/>
    <p:sldLayoutId id="2147483687" r:id="rId5"/>
    <p:sldLayoutId id="2147483689" r:id="rId6"/>
    <p:sldLayoutId id="2147483679" r:id="rId7"/>
    <p:sldLayoutId id="2147483678" r:id="rId8"/>
    <p:sldLayoutId id="2147483690" r:id="rId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slide" Target="slide10.xml"/><Relationship Id="rId10" Type="http://schemas.openxmlformats.org/officeDocument/2006/relationships/slide" Target="slide7.xml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7A0176-4A4D-4879-BEBF-ED43AAB82C64}" type="datetime1">
              <a:rPr lang="vi-VN" smtClean="0"/>
              <a:pPr>
                <a:defRPr/>
              </a:pPr>
              <a:t>30/11/2024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9BD0AB-AD20-416E-94A7-854A81EA287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2052" name="Picture 4" descr="999+ Hình nền Powerpoint chuyên nghiệp &amp;quot;Tải ngay &amp;quot;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8"/>
            <a:ext cx="9677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24150" y="1600201"/>
            <a:ext cx="7486650" cy="503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MỪNG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GIỜ 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– LỚP 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HỌC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VẦN: BÀI 49: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ơm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- ­­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ơp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: PT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HERMANN GMEINER HẢI PHÒNG</a:t>
            </a:r>
          </a:p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algn="ctr"/>
            <a:endParaRPr lang="en-US" sz="2400" dirty="0">
              <a:solidFill>
                <a:srgbClr val="00B050"/>
              </a:solidFill>
              <a:latin typeface="#9Slide03 Roboto Condensed Ligh" panose="02000000000000000000" pitchFamily="2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235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47C815D6-0165-4AF0-A176-A543B80F7FD2}"/>
              </a:ext>
            </a:extLst>
          </p:cNvPr>
          <p:cNvSpPr txBox="1"/>
          <p:nvPr/>
        </p:nvSpPr>
        <p:spPr>
          <a:xfrm>
            <a:off x="117596" y="1023513"/>
            <a:ext cx="11960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49: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ơm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-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ơp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7EA4828-452C-4ED9-B304-2FF52EFF327E}"/>
              </a:ext>
            </a:extLst>
          </p:cNvPr>
          <p:cNvSpPr/>
          <p:nvPr/>
        </p:nvSpPr>
        <p:spPr>
          <a:xfrm>
            <a:off x="1347419" y="2653929"/>
            <a:ext cx="3788785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723D424-4590-4AE6-AF1A-DDBFEDE9BE07}"/>
              </a:ext>
            </a:extLst>
          </p:cNvPr>
          <p:cNvSpPr/>
          <p:nvPr/>
        </p:nvSpPr>
        <p:spPr>
          <a:xfrm>
            <a:off x="6854317" y="2653929"/>
            <a:ext cx="3933657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ơp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C75D4E3B-E2A5-41DF-8371-38982C5CD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149231"/>
            <a:ext cx="9115548" cy="6449484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xmlns="" id="{8A3BCB01-5C72-40EB-91B3-13BD7C84926B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BAB4C0F8-BDD9-40B6-8D36-99DB9AB8B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B1E8DF-2269-4A2C-A3FF-00BCA348FDFC}"/>
              </a:ext>
            </a:extLst>
          </p:cNvPr>
          <p:cNvSpPr txBox="1"/>
          <p:nvPr/>
        </p:nvSpPr>
        <p:spPr>
          <a:xfrm>
            <a:off x="4631895" y="4926104"/>
            <a:ext cx="220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UTM Avo" panose="02040603050506020204" pitchFamily="18" charset="0"/>
              </a:rPr>
              <a:t>c</a:t>
            </a:r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215" y="1457864"/>
            <a:ext cx="3400587" cy="306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A002CB-5A35-45BD-9FD6-14FCB2CCF58C}"/>
              </a:ext>
            </a:extLst>
          </p:cNvPr>
          <p:cNvSpPr txBox="1"/>
          <p:nvPr/>
        </p:nvSpPr>
        <p:spPr>
          <a:xfrm>
            <a:off x="4787140" y="4623759"/>
            <a:ext cx="285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tia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ch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ớp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0"/>
          <a:stretch/>
        </p:blipFill>
        <p:spPr>
          <a:xfrm>
            <a:off x="0" y="933747"/>
            <a:ext cx="12192000" cy="3690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44531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44531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48385" y="2605705"/>
            <a:ext cx="25019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ơ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ơ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78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xmlns="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xmlns="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xmlns="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054764" y="444805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r>
              <a:rPr lang="en-US" sz="3200" dirty="0">
                <a:latin typeface="UTM Avo" panose="02040603050506020204" pitchFamily="18" charset="0"/>
              </a:rPr>
              <a:t>?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ơp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3A9AF5-77D4-4855-66F1-6B06490F2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63" y="1247470"/>
            <a:ext cx="10130071" cy="56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13" y="609150"/>
            <a:ext cx="619125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1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Down.net_Shorts_pha-dop-ca-tuyet-dinh-cua-chim-co-co-ran_Media_Wq6TBQMTUuM_00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926" y="-751114"/>
            <a:ext cx="13192260" cy="8223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5285" y="3055173"/>
            <a:ext cx="5898616" cy="1427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3305" tIns="31652" rIns="63305" bIns="31652">
            <a:spAutoFit/>
          </a:bodyPr>
          <a:lstStyle/>
          <a:p>
            <a:pPr algn="ctr" defTabSz="633062">
              <a:defRPr/>
            </a:pPr>
            <a:r>
              <a:rPr lang="en-US" sz="8862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62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62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62" b="1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92" y="259241"/>
            <a:ext cx="779145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1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214192" cy="2194967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Dặn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dò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">
            <a:hlinkClick r:id="" action="ppaction://media"/>
            <a:extLst>
              <a:ext uri="{FF2B5EF4-FFF2-40B4-BE49-F238E27FC236}">
                <a16:creationId xmlns:a16="http://schemas.microsoft.com/office/drawing/2014/main" xmlns="" id="{DA05E5DC-01BB-351F-91C3-CCF79EFEB3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3982" y="1955811"/>
            <a:ext cx="10668000" cy="238760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Hái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1211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6" y="-133736"/>
            <a:ext cx="6173581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338255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7911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" y="3116405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5" y="6962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4" y="696285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606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097165" y="33868"/>
            <a:ext cx="971918" cy="874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6CA56A-6B33-4FD8-BD51-8D6DC00FCF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1" y="52433"/>
            <a:ext cx="1144414" cy="4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458 L -0.39115 0.5486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3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1 -0.06319 L -0.24349 0.31644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1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57058 0.536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2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-0.01899 L -0.41406 0.39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xmlns="" id="{7B3EA1F6-3BD1-4B73-9499-1D3C7FE68B42}"/>
              </a:ext>
            </a:extLst>
          </p:cNvPr>
          <p:cNvSpPr txBox="1">
            <a:spLocks/>
          </p:cNvSpPr>
          <p:nvPr/>
        </p:nvSpPr>
        <p:spPr>
          <a:xfrm>
            <a:off x="2589402" y="175992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hộp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sữa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E202B4A-3BE0-40F7-B575-F465AB9F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1005C9F0-B7A0-4E3D-A7E5-D9D3ECF0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281" y="5715670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5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xmlns="" id="{0015A5A8-67D7-41BD-89B4-13C59F19F315}"/>
              </a:ext>
            </a:extLst>
          </p:cNvPr>
          <p:cNvSpPr txBox="1">
            <a:spLocks/>
          </p:cNvSpPr>
          <p:nvPr/>
        </p:nvSpPr>
        <p:spPr>
          <a:xfrm>
            <a:off x="3348131" y="220565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Chậm</a:t>
            </a:r>
            <a:r>
              <a:rPr lang="en-US" sz="7200" dirty="0" smtClean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… </a:t>
            </a:r>
            <a:r>
              <a:rPr lang="en-US" sz="7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như</a:t>
            </a:r>
            <a:r>
              <a:rPr lang="en-US" sz="7200" dirty="0" smtClean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thỏ</a:t>
            </a:r>
            <a:endParaRPr lang="en-US" sz="7200" dirty="0" smtClean="0">
              <a:solidFill>
                <a:srgbClr val="C0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  <a:p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Chó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thì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mổ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mổ</a:t>
            </a:r>
            <a:endParaRPr lang="en-US" sz="7200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  <a:p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Gà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thì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liếm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la</a:t>
            </a:r>
          </a:p>
          <a:p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Dữ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như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quả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na</a:t>
            </a:r>
            <a:endParaRPr lang="en-US" sz="7200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  <a:p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Nhu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mì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gã</a:t>
            </a:r>
            <a:r>
              <a:rPr lang="en-US" sz="72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cọp</a:t>
            </a:r>
            <a:endParaRPr lang="en-US" sz="7200" dirty="0" smtClean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1F72F960-770A-4880-BAAF-2155AA00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09" y="2310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1008FA9F-8085-43A4-9A87-E51A2065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063" y="574083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8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DB6B4A77-543E-4F5C-80C9-FE6D1E699A5A}"/>
              </a:ext>
            </a:extLst>
          </p:cNvPr>
          <p:cNvSpPr txBox="1">
            <a:spLocks/>
          </p:cNvSpPr>
          <p:nvPr/>
        </p:nvSpPr>
        <p:spPr>
          <a:xfrm>
            <a:off x="2101340" y="176831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chôm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chôm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6F1FB16E-EDBC-4571-B288-4F0274F2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FC5852FF-2D84-4990-946E-21D763C1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8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2B4ADEB2-E66F-47B3-BAC5-9E94F0014D6B}"/>
              </a:ext>
            </a:extLst>
          </p:cNvPr>
          <p:cNvSpPr txBox="1">
            <a:spLocks/>
          </p:cNvSpPr>
          <p:nvPr/>
        </p:nvSpPr>
        <p:spPr>
          <a:xfrm>
            <a:off x="674703" y="1160265"/>
            <a:ext cx="11221375" cy="343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Đọc</a:t>
            </a:r>
            <a:r>
              <a:rPr lang="en-US" sz="80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cả</a:t>
            </a:r>
            <a:r>
              <a:rPr lang="en-US" sz="80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bài</a:t>
            </a:r>
            <a:r>
              <a:rPr lang="en-US" sz="80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tập</a:t>
            </a:r>
            <a:r>
              <a:rPr lang="en-US" sz="80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đọc</a:t>
            </a:r>
            <a:r>
              <a:rPr lang="en-US" sz="80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: “</a:t>
            </a:r>
            <a:r>
              <a:rPr lang="en-US" sz="80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Chậm</a:t>
            </a:r>
            <a:r>
              <a:rPr lang="en-US" sz="80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… </a:t>
            </a:r>
            <a:r>
              <a:rPr lang="en-US" sz="80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như</a:t>
            </a:r>
            <a:r>
              <a:rPr lang="en-US" sz="80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thỏ</a:t>
            </a:r>
            <a:r>
              <a:rPr lang="en-US" sz="80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”</a:t>
            </a:r>
            <a:endParaRPr lang="en-US" sz="8000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5F46AA85-880A-4CD4-976D-ABC597FB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42334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0F7861-9E2E-43A0-BEEF-BA974585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444</TotalTime>
  <Words>115</Words>
  <Application>Microsoft Office PowerPoint</Application>
  <PresentationFormat>Widescreen</PresentationFormat>
  <Paragraphs>39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#9Slide03 Roboto Condensed Ligh</vt:lpstr>
      <vt:lpstr>Arial</vt:lpstr>
      <vt:lpstr>AvantGarde</vt:lpstr>
      <vt:lpstr>Calibri</vt:lpstr>
      <vt:lpstr>Calibri Light</vt:lpstr>
      <vt:lpstr>Frankfurter</vt:lpstr>
      <vt:lpstr>inpin heiti</vt:lpstr>
      <vt:lpstr>Lato Regular</vt:lpstr>
      <vt:lpstr>Times New Roman</vt:lpstr>
      <vt:lpstr>UTM Avo</vt:lpstr>
      <vt:lpstr>字魂17号-萌趣果冻体</vt:lpstr>
      <vt:lpstr>字魂7号-温暖童稚体</vt:lpstr>
      <vt:lpstr>小白</vt:lpstr>
      <vt:lpstr>HOC10 TEMPLATE</vt:lpstr>
      <vt:lpstr>PowerPoint Presentation</vt:lpstr>
      <vt:lpstr>PowerPoint Presentation</vt:lpstr>
      <vt:lpstr>PowerPoint Presentation</vt:lpstr>
      <vt:lpstr>   Trò chơi: Hái 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ASUS</cp:lastModifiedBy>
  <cp:revision>90</cp:revision>
  <dcterms:created xsi:type="dcterms:W3CDTF">2021-11-01T13:35:36Z</dcterms:created>
  <dcterms:modified xsi:type="dcterms:W3CDTF">2024-11-30T11:52:24Z</dcterms:modified>
</cp:coreProperties>
</file>