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66" r:id="rId2"/>
    <p:sldMasterId id="2147483849" r:id="rId3"/>
  </p:sldMasterIdLst>
  <p:notesMasterIdLst>
    <p:notesMasterId r:id="rId20"/>
  </p:notesMasterIdLst>
  <p:sldIdLst>
    <p:sldId id="269" r:id="rId4"/>
    <p:sldId id="325" r:id="rId5"/>
    <p:sldId id="331" r:id="rId6"/>
    <p:sldId id="259" r:id="rId7"/>
    <p:sldId id="339" r:id="rId8"/>
    <p:sldId id="288" r:id="rId9"/>
    <p:sldId id="258" r:id="rId10"/>
    <p:sldId id="337" r:id="rId11"/>
    <p:sldId id="294" r:id="rId12"/>
    <p:sldId id="335" r:id="rId13"/>
    <p:sldId id="332" r:id="rId14"/>
    <p:sldId id="334" r:id="rId15"/>
    <p:sldId id="336" r:id="rId16"/>
    <p:sldId id="323" r:id="rId17"/>
    <p:sldId id="327" r:id="rId18"/>
    <p:sldId id="279" r:id="rId1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1BE"/>
    <a:srgbClr val="ECB2CB"/>
    <a:srgbClr val="E183AB"/>
    <a:srgbClr val="E9A5C2"/>
    <a:srgbClr val="008A3E"/>
    <a:srgbClr val="FFFF66"/>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FADC30-3B9B-B61F-A5F8-4F128D62A905}" v="3" dt="2020-09-12T07:59:04.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82" autoAdjust="0"/>
  </p:normalViewPr>
  <p:slideViewPr>
    <p:cSldViewPr>
      <p:cViewPr varScale="1">
        <p:scale>
          <a:sx n="78" d="100"/>
          <a:sy n="78" d="100"/>
        </p:scale>
        <p:origin x="821"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4EFBDE7E-B355-40A4-9B7E-E581E1043B22}" type="datetimeFigureOut">
              <a:rPr lang="en-US" smtClean="0"/>
              <a:t>11/30/2024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4B6A8AD-F3E6-47DE-B783-16C0EDA737F6}" type="slidenum">
              <a:rPr lang="en-US" smtClean="0"/>
              <a:t>‹#›</a:t>
            </a:fld>
            <a:endParaRPr lang="en-US"/>
          </a:p>
        </p:txBody>
      </p:sp>
    </p:spTree>
    <p:extLst>
      <p:ext uri="{BB962C8B-B14F-4D97-AF65-F5344CB8AC3E}">
        <p14:creationId xmlns:p14="http://schemas.microsoft.com/office/powerpoint/2010/main" val="3295680329"/>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8" algn="l" defTabSz="914309" rtl="0" eaLnBrk="1" latinLnBrk="0" hangingPunct="1">
      <a:defRPr sz="1200" kern="1200">
        <a:solidFill>
          <a:schemeClr val="tx1"/>
        </a:solidFill>
        <a:latin typeface="+mn-lt"/>
        <a:ea typeface="+mn-ea"/>
        <a:cs typeface="+mn-cs"/>
      </a:defRPr>
    </a:lvl5pPr>
    <a:lvl6pPr marL="2285772"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6A8AD-F3E6-47DE-B783-16C0EDA737F6}" type="slidenum">
              <a:rPr lang="en-US" smtClean="0"/>
              <a:t>5</a:t>
            </a:fld>
            <a:endParaRPr lang="en-US"/>
          </a:p>
        </p:txBody>
      </p:sp>
    </p:spTree>
    <p:extLst>
      <p:ext uri="{BB962C8B-B14F-4D97-AF65-F5344CB8AC3E}">
        <p14:creationId xmlns:p14="http://schemas.microsoft.com/office/powerpoint/2010/main" val="2940774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BB279A-D454-406E-A0DD-490F1F308CA9}" type="slidenum">
              <a:rPr lang="zh-CN" altLang="en-US" smtClean="0"/>
              <a:t>16</a:t>
            </a:fld>
            <a:endParaRPr lang="zh-CN" altLang="en-US"/>
          </a:p>
        </p:txBody>
      </p:sp>
    </p:spTree>
    <p:extLst>
      <p:ext uri="{BB962C8B-B14F-4D97-AF65-F5344CB8AC3E}">
        <p14:creationId xmlns:p14="http://schemas.microsoft.com/office/powerpoint/2010/main" val="85482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866297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023992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118718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8CFC076-3453-4B97-B12D-D1475B296021}"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5073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912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7878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E24530-B66F-4473-ADD6-7D32B9BE029C}"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03564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E24530-B66F-4473-ADD6-7D32B9BE029C}"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0901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E24530-B66F-4473-ADD6-7D32B9BE029C}"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1126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994196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9856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77782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7E24530-B66F-4473-ADD6-7D32B9BE029C}" type="datetimeFigureOut">
              <a:rPr lang="en-US" smtClean="0"/>
              <a:t>11/30/2024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0973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2298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38495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0C7B3F-F99A-8384-8572-109FD3D3FB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AE4066A-E0E0-B0D0-A8A6-819BBBA6F9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3850226-8DA6-68CC-74F6-6E5CB386D009}"/>
              </a:ext>
            </a:extLst>
          </p:cNvPr>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a:extLst>
              <a:ext uri="{FF2B5EF4-FFF2-40B4-BE49-F238E27FC236}">
                <a16:creationId xmlns="" xmlns:a16="http://schemas.microsoft.com/office/drawing/2014/main" id="{6302365A-170D-1D76-FEA2-B3B3BB30F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D3EB8C6-DE99-E4AE-8A7E-8AF09783290F}"/>
              </a:ext>
            </a:extLst>
          </p:cNvPr>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04972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07FAC3-B3EF-76A5-4BE5-140E1EF57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8AA827-6ECD-6D3A-2929-DE668F5492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0514736-EAA2-3DE4-F678-61E128583173}"/>
              </a:ext>
            </a:extLst>
          </p:cNvPr>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a:extLst>
              <a:ext uri="{FF2B5EF4-FFF2-40B4-BE49-F238E27FC236}">
                <a16:creationId xmlns="" xmlns:a16="http://schemas.microsoft.com/office/drawing/2014/main" id="{BCBE2C96-03A1-1DCC-27FD-E565A6716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3EB71BD-352C-1AA7-9A24-B665ACDAFA72}"/>
              </a:ext>
            </a:extLst>
          </p:cNvPr>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541680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10DDF4-EE3E-34D0-772E-C5B6B978F5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128BF27-D0B1-1558-1193-0FEA4D2434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5299FED-F962-9032-F259-387C32D00181}"/>
              </a:ext>
            </a:extLst>
          </p:cNvPr>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a:extLst>
              <a:ext uri="{FF2B5EF4-FFF2-40B4-BE49-F238E27FC236}">
                <a16:creationId xmlns="" xmlns:a16="http://schemas.microsoft.com/office/drawing/2014/main" id="{4CC7B4E9-5E42-CBA2-4E07-C8B776429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21B4A03-A050-013F-80A0-1EFA3916CCE4}"/>
              </a:ext>
            </a:extLst>
          </p:cNvPr>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162724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685CC0-6783-A868-7D35-B2B765359C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837C8A9-79B1-FB8A-9BAF-C2BB0D3E7B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38731E0-381C-A6CA-0FBB-B22EA70E6F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F042251-6972-D8EC-B261-53D3B554AE55}"/>
              </a:ext>
            </a:extLst>
          </p:cNvPr>
          <p:cNvSpPr>
            <a:spLocks noGrp="1"/>
          </p:cNvSpPr>
          <p:nvPr>
            <p:ph type="dt" sz="half" idx="10"/>
          </p:nvPr>
        </p:nvSpPr>
        <p:spPr/>
        <p:txBody>
          <a:bodyPr/>
          <a:lstStyle/>
          <a:p>
            <a:fld id="{97E24530-B66F-4473-ADD6-7D32B9BE029C}" type="datetimeFigureOut">
              <a:rPr lang="en-US" smtClean="0"/>
              <a:t>11/30/2024</a:t>
            </a:fld>
            <a:endParaRPr lang="en-US"/>
          </a:p>
        </p:txBody>
      </p:sp>
      <p:sp>
        <p:nvSpPr>
          <p:cNvPr id="6" name="Footer Placeholder 5">
            <a:extLst>
              <a:ext uri="{FF2B5EF4-FFF2-40B4-BE49-F238E27FC236}">
                <a16:creationId xmlns="" xmlns:a16="http://schemas.microsoft.com/office/drawing/2014/main" id="{58210C76-0072-86A3-120A-FCC1A5A0C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645BA57-C468-89D7-1423-F225B9CA2D39}"/>
              </a:ext>
            </a:extLst>
          </p:cNvPr>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903448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AB6924-87E0-BDE1-DF02-87223872C8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7EE9CFD-3274-1929-3EC4-D8D4F1C31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68A38F5-30DC-6CF6-F052-EAD1AACE61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AE2FA28-4504-4D60-CB2E-D472676C21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CF8E72B-FEE9-54D3-9E3C-C395D2DB17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97847EF-C96B-54D9-9EBF-BAA0EB5250E6}"/>
              </a:ext>
            </a:extLst>
          </p:cNvPr>
          <p:cNvSpPr>
            <a:spLocks noGrp="1"/>
          </p:cNvSpPr>
          <p:nvPr>
            <p:ph type="dt" sz="half" idx="10"/>
          </p:nvPr>
        </p:nvSpPr>
        <p:spPr/>
        <p:txBody>
          <a:bodyPr/>
          <a:lstStyle/>
          <a:p>
            <a:fld id="{97E24530-B66F-4473-ADD6-7D32B9BE029C}" type="datetimeFigureOut">
              <a:rPr lang="en-US" smtClean="0"/>
              <a:t>11/30/2024</a:t>
            </a:fld>
            <a:endParaRPr lang="en-US"/>
          </a:p>
        </p:txBody>
      </p:sp>
      <p:sp>
        <p:nvSpPr>
          <p:cNvPr id="8" name="Footer Placeholder 7">
            <a:extLst>
              <a:ext uri="{FF2B5EF4-FFF2-40B4-BE49-F238E27FC236}">
                <a16:creationId xmlns="" xmlns:a16="http://schemas.microsoft.com/office/drawing/2014/main" id="{D644C994-8ECF-C97E-C889-90023CF6F4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E3029D7-718F-BF45-E1CB-4F1253B076A9}"/>
              </a:ext>
            </a:extLst>
          </p:cNvPr>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703108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2F7625-E4A4-0F65-088C-66D2CAAEB5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6BEFBC3-30FF-7BB7-70A5-AD113F2BCD45}"/>
              </a:ext>
            </a:extLst>
          </p:cNvPr>
          <p:cNvSpPr>
            <a:spLocks noGrp="1"/>
          </p:cNvSpPr>
          <p:nvPr>
            <p:ph type="dt" sz="half" idx="10"/>
          </p:nvPr>
        </p:nvSpPr>
        <p:spPr/>
        <p:txBody>
          <a:bodyPr/>
          <a:lstStyle/>
          <a:p>
            <a:fld id="{97E24530-B66F-4473-ADD6-7D32B9BE029C}" type="datetimeFigureOut">
              <a:rPr lang="en-US" smtClean="0"/>
              <a:t>11/30/2024</a:t>
            </a:fld>
            <a:endParaRPr lang="en-US"/>
          </a:p>
        </p:txBody>
      </p:sp>
      <p:sp>
        <p:nvSpPr>
          <p:cNvPr id="4" name="Footer Placeholder 3">
            <a:extLst>
              <a:ext uri="{FF2B5EF4-FFF2-40B4-BE49-F238E27FC236}">
                <a16:creationId xmlns="" xmlns:a16="http://schemas.microsoft.com/office/drawing/2014/main" id="{5B0DACF9-6D1E-5FE0-9F99-63C91E830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A379E23-F583-7BBA-206A-D9CFB293B13E}"/>
              </a:ext>
            </a:extLst>
          </p:cNvPr>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055178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342333-A367-66F8-08CE-4FEA05DB8998}"/>
              </a:ext>
            </a:extLst>
          </p:cNvPr>
          <p:cNvSpPr>
            <a:spLocks noGrp="1"/>
          </p:cNvSpPr>
          <p:nvPr>
            <p:ph type="dt" sz="half" idx="10"/>
          </p:nvPr>
        </p:nvSpPr>
        <p:spPr/>
        <p:txBody>
          <a:bodyPr/>
          <a:lstStyle/>
          <a:p>
            <a:fld id="{97E24530-B66F-4473-ADD6-7D32B9BE029C}" type="datetimeFigureOut">
              <a:rPr lang="en-US" smtClean="0"/>
              <a:t>11/30/2024</a:t>
            </a:fld>
            <a:endParaRPr lang="en-US"/>
          </a:p>
        </p:txBody>
      </p:sp>
      <p:sp>
        <p:nvSpPr>
          <p:cNvPr id="3" name="Footer Placeholder 2">
            <a:extLst>
              <a:ext uri="{FF2B5EF4-FFF2-40B4-BE49-F238E27FC236}">
                <a16:creationId xmlns="" xmlns:a16="http://schemas.microsoft.com/office/drawing/2014/main" id="{238D86B1-A50D-3635-1E46-D1EB9127C4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CF409A1-0927-C503-F369-35ED6C282EC0}"/>
              </a:ext>
            </a:extLst>
          </p:cNvPr>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22291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742310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4A5100-D33E-4AFA-B420-C43A82C35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44C92A6-FC39-A97C-2D67-216BB5BF40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8ECBC3F-8F7D-F066-F03E-CFBF4BD50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6229972-845B-54EF-0490-5B577DF4540A}"/>
              </a:ext>
            </a:extLst>
          </p:cNvPr>
          <p:cNvSpPr>
            <a:spLocks noGrp="1"/>
          </p:cNvSpPr>
          <p:nvPr>
            <p:ph type="dt" sz="half" idx="10"/>
          </p:nvPr>
        </p:nvSpPr>
        <p:spPr/>
        <p:txBody>
          <a:bodyPr/>
          <a:lstStyle/>
          <a:p>
            <a:fld id="{97E24530-B66F-4473-ADD6-7D32B9BE029C}" type="datetimeFigureOut">
              <a:rPr lang="en-US" smtClean="0"/>
              <a:t>11/30/2024</a:t>
            </a:fld>
            <a:endParaRPr lang="en-US"/>
          </a:p>
        </p:txBody>
      </p:sp>
      <p:sp>
        <p:nvSpPr>
          <p:cNvPr id="6" name="Footer Placeholder 5">
            <a:extLst>
              <a:ext uri="{FF2B5EF4-FFF2-40B4-BE49-F238E27FC236}">
                <a16:creationId xmlns="" xmlns:a16="http://schemas.microsoft.com/office/drawing/2014/main" id="{DEB41341-3F98-7E72-4FB9-44570C4FE5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E502FE3-100C-C1DB-5D3B-BDC63399F140}"/>
              </a:ext>
            </a:extLst>
          </p:cNvPr>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398068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4AD570-6F4F-D93F-662F-44C52375D1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11E15BB-870F-C5D0-6E5E-17F453AFB7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E538FDC-B570-D59D-7009-C3CEB8F4E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1EC3587-4F4B-FABC-0402-EC3BE6863E96}"/>
              </a:ext>
            </a:extLst>
          </p:cNvPr>
          <p:cNvSpPr>
            <a:spLocks noGrp="1"/>
          </p:cNvSpPr>
          <p:nvPr>
            <p:ph type="dt" sz="half" idx="10"/>
          </p:nvPr>
        </p:nvSpPr>
        <p:spPr/>
        <p:txBody>
          <a:bodyPr/>
          <a:lstStyle/>
          <a:p>
            <a:fld id="{97E24530-B66F-4473-ADD6-7D32B9BE029C}" type="datetimeFigureOut">
              <a:rPr lang="en-US" smtClean="0"/>
              <a:t>11/30/2024</a:t>
            </a:fld>
            <a:endParaRPr lang="en-US"/>
          </a:p>
        </p:txBody>
      </p:sp>
      <p:sp>
        <p:nvSpPr>
          <p:cNvPr id="6" name="Footer Placeholder 5">
            <a:extLst>
              <a:ext uri="{FF2B5EF4-FFF2-40B4-BE49-F238E27FC236}">
                <a16:creationId xmlns="" xmlns:a16="http://schemas.microsoft.com/office/drawing/2014/main" id="{CA5A1A2B-EF1E-2694-3D3E-1C17659876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1FD1443-52A3-78EF-3674-212957FF12C5}"/>
              </a:ext>
            </a:extLst>
          </p:cNvPr>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05738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A38D54-CD5C-B078-02DB-80D8D8D4A9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6AC59A0-788B-BBD4-3667-C8DF406E01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D03D282-A7A0-0EAA-019D-2AC26A46D707}"/>
              </a:ext>
            </a:extLst>
          </p:cNvPr>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a:extLst>
              <a:ext uri="{FF2B5EF4-FFF2-40B4-BE49-F238E27FC236}">
                <a16:creationId xmlns="" xmlns:a16="http://schemas.microsoft.com/office/drawing/2014/main" id="{42E7C99A-B560-8019-D463-09F679D53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E573F68-0DC5-D3CF-09E6-B52BA719B8EB}"/>
              </a:ext>
            </a:extLst>
          </p:cNvPr>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577777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C6994AC-DD23-E9B4-11AA-481407EC1A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F0E1BD9-216D-3A5D-E872-2674D2E75C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976BCB-E35D-5677-7D0F-BB97CF532519}"/>
              </a:ext>
            </a:extLst>
          </p:cNvPr>
          <p:cNvSpPr>
            <a:spLocks noGrp="1"/>
          </p:cNvSpPr>
          <p:nvPr>
            <p:ph type="dt" sz="half" idx="10"/>
          </p:nvPr>
        </p:nvSpPr>
        <p:spPr/>
        <p:txBody>
          <a:bodyPr/>
          <a:lstStyle/>
          <a:p>
            <a:fld id="{97E24530-B66F-4473-ADD6-7D32B9BE029C}" type="datetimeFigureOut">
              <a:rPr lang="en-US" smtClean="0"/>
              <a:t>11/30/2024</a:t>
            </a:fld>
            <a:endParaRPr lang="en-US"/>
          </a:p>
        </p:txBody>
      </p:sp>
      <p:sp>
        <p:nvSpPr>
          <p:cNvPr id="5" name="Footer Placeholder 4">
            <a:extLst>
              <a:ext uri="{FF2B5EF4-FFF2-40B4-BE49-F238E27FC236}">
                <a16:creationId xmlns="" xmlns:a16="http://schemas.microsoft.com/office/drawing/2014/main" id="{39B45B1F-34AE-4503-F075-BA0F9EAAD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D29FE81-0667-1893-68D8-BACFFB6980B5}"/>
              </a:ext>
            </a:extLst>
          </p:cNvPr>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9737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E24530-B66F-4473-ADD6-7D32B9BE029C}"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285889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E24530-B66F-4473-ADD6-7D32B9BE029C}" type="datetimeFigureOut">
              <a:rPr lang="en-US" smtClean="0"/>
              <a:t>11/30/2024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115088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E24530-B66F-4473-ADD6-7D32B9BE029C}" type="datetimeFigureOut">
              <a:rPr lang="en-US" smtClean="0"/>
              <a:t>11/30/2024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61026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11/30/2024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566300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22951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11/30/2024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186320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11/30/2024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290378931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7E24530-B66F-4473-ADD6-7D32B9BE029C}" type="datetimeFigureOut">
              <a:rPr lang="en-US" smtClean="0"/>
              <a:t>11/30/2024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8CFC076-3453-4B97-B12D-D1475B296021}"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2572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773A4A1-C7B7-2B8E-D3D1-4991F0F5B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CD9ED7C-626E-E85B-E408-30A436E6C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6E15590-E546-9864-3332-A70C1CC520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11/30/2024</a:t>
            </a:fld>
            <a:endParaRPr lang="en-US"/>
          </a:p>
        </p:txBody>
      </p:sp>
      <p:sp>
        <p:nvSpPr>
          <p:cNvPr id="5" name="Footer Placeholder 4">
            <a:extLst>
              <a:ext uri="{FF2B5EF4-FFF2-40B4-BE49-F238E27FC236}">
                <a16:creationId xmlns="" xmlns:a16="http://schemas.microsoft.com/office/drawing/2014/main" id="{2063EE45-18BC-0F97-D6AF-1934E8F0A3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0C45B62-FF9F-1C78-635B-5560F1467F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10805296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28600" y="533400"/>
            <a:ext cx="11658600" cy="923322"/>
          </a:xfrm>
          <a:prstGeom prst="rect">
            <a:avLst/>
          </a:prstGeom>
          <a:noFill/>
        </p:spPr>
        <p:txBody>
          <a:bodyPr wrap="square" lIns="91431" tIns="45716" rIns="91431" bIns="45716" rtlCol="0">
            <a:spAutoFit/>
          </a:bodyPr>
          <a:lstStyle/>
          <a:p>
            <a:pPr algn="ctr"/>
            <a:r>
              <a:rPr lang="en-US" sz="5400" b="1" dirty="0" err="1" smtClean="0">
                <a:latin typeface="HP001 4 hàng" pitchFamily="34" charset="0"/>
              </a:rPr>
              <a:t>Trường</a:t>
            </a:r>
            <a:r>
              <a:rPr lang="en-US" sz="5400" b="1" dirty="0" smtClean="0">
                <a:latin typeface="HP001 4 hàng" pitchFamily="34" charset="0"/>
              </a:rPr>
              <a:t> PT Hermann </a:t>
            </a:r>
            <a:r>
              <a:rPr lang="en-US" sz="5400" b="1" dirty="0" err="1" smtClean="0">
                <a:latin typeface="HP001 4 hàng" pitchFamily="34" charset="0"/>
              </a:rPr>
              <a:t>Gmeiner</a:t>
            </a:r>
            <a:endParaRPr lang="en-US" sz="5400" b="1" dirty="0" smtClean="0">
              <a:latin typeface="HP001 4 hàng" pitchFamily="34" charset="0"/>
            </a:endParaRPr>
          </a:p>
        </p:txBody>
      </p:sp>
      <p:sp>
        <p:nvSpPr>
          <p:cNvPr id="5" name="Rectangle 4">
            <a:extLst>
              <a:ext uri="{FF2B5EF4-FFF2-40B4-BE49-F238E27FC236}">
                <a16:creationId xmlns="" xmlns:a16="http://schemas.microsoft.com/office/drawing/2014/main" id="{47604CFF-4695-4177-9572-A929981307B1}"/>
              </a:ext>
            </a:extLst>
          </p:cNvPr>
          <p:cNvSpPr/>
          <p:nvPr/>
        </p:nvSpPr>
        <p:spPr>
          <a:xfrm>
            <a:off x="762000" y="2630087"/>
            <a:ext cx="10972800" cy="1531207"/>
          </a:xfrm>
          <a:prstGeom prst="rect">
            <a:avLst/>
          </a:prstGeom>
          <a:noFill/>
        </p:spPr>
        <p:txBody>
          <a:bodyPr wrap="none" lIns="91440" tIns="45720" rIns="91440" bIns="45720">
            <a:prstTxWarp prst="textWave1">
              <a:avLst/>
            </a:prstTxWarp>
            <a:spAutoFit/>
            <a:scene3d>
              <a:camera prst="orthographicFront"/>
              <a:lightRig rig="soft" dir="t">
                <a:rot lat="0" lon="0" rev="15600000"/>
              </a:lightRig>
            </a:scene3d>
            <a:sp3d extrusionH="57150" prstMaterial="softEdge">
              <a:bevelT w="25400" h="38100"/>
            </a:sp3d>
          </a:bodyPr>
          <a:lstStyle/>
          <a:p>
            <a:pPr algn="ctr"/>
            <a:r>
              <a:rPr lang="en-US" sz="7200" b="1" dirty="0">
                <a:ln/>
                <a:solidFill>
                  <a:schemeClr val="accent4"/>
                </a:solidFill>
                <a:latin typeface="Times New Roman" panose="02020603050405020304" pitchFamily="18" charset="0"/>
                <a:cs typeface="Times New Roman" panose="02020603050405020304" pitchFamily="18" charset="0"/>
              </a:rPr>
              <a:t>MÔN: ĐẠO </a:t>
            </a:r>
            <a:r>
              <a:rPr lang="en-US" sz="7200" b="1" dirty="0" smtClean="0">
                <a:ln/>
                <a:solidFill>
                  <a:schemeClr val="accent4"/>
                </a:solidFill>
                <a:latin typeface="Times New Roman" panose="02020603050405020304" pitchFamily="18" charset="0"/>
                <a:cs typeface="Times New Roman" panose="02020603050405020304" pitchFamily="18" charset="0"/>
              </a:rPr>
              <a:t>ĐỨC – LỚP 1</a:t>
            </a:r>
            <a:endParaRPr lang="en-US" sz="7200" b="1" dirty="0">
              <a:ln/>
              <a:solidFill>
                <a:schemeClr val="accent4"/>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E45505C2-1085-42F1-8083-4DDB544E491F}"/>
              </a:ext>
            </a:extLst>
          </p:cNvPr>
          <p:cNvSpPr txBox="1"/>
          <p:nvPr/>
        </p:nvSpPr>
        <p:spPr>
          <a:xfrm>
            <a:off x="763621" y="4267200"/>
            <a:ext cx="10668000" cy="923330"/>
          </a:xfrm>
          <a:prstGeom prst="rect">
            <a:avLst/>
          </a:prstGeom>
          <a:no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Bài</a:t>
            </a:r>
            <a:r>
              <a:rPr lang="en-US" sz="5400" b="1" dirty="0" smtClean="0">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4: </a:t>
            </a:r>
            <a:r>
              <a:rPr lang="en-US" sz="5400" b="1" dirty="0" err="1">
                <a:latin typeface="Times New Roman" panose="02020603050405020304" pitchFamily="18" charset="0"/>
                <a:cs typeface="Times New Roman" panose="02020603050405020304" pitchFamily="18" charset="0"/>
              </a:rPr>
              <a:t>Sạch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sẽ</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gọn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gàng</a:t>
            </a:r>
            <a:r>
              <a:rPr lang="en-US" sz="5400" b="1" dirty="0">
                <a:latin typeface="Times New Roman" panose="02020603050405020304" pitchFamily="18" charset="0"/>
                <a:cs typeface="Times New Roman" panose="02020603050405020304" pitchFamily="18" charset="0"/>
              </a:rPr>
              <a:t> </a:t>
            </a:r>
            <a:r>
              <a:rPr lang="en-US" sz="5400" b="1" dirty="0" smtClean="0">
                <a:latin typeface="Times New Roman" panose="02020603050405020304" pitchFamily="18" charset="0"/>
                <a:cs typeface="Times New Roman" panose="02020603050405020304" pitchFamily="18" charset="0"/>
              </a:rPr>
              <a:t>(</a:t>
            </a:r>
            <a:r>
              <a:rPr lang="en-US" sz="5400" b="1" dirty="0" err="1">
                <a:latin typeface="Times New Roman" panose="02020603050405020304" pitchFamily="18" charset="0"/>
                <a:cs typeface="Times New Roman" panose="02020603050405020304" pitchFamily="18" charset="0"/>
              </a:rPr>
              <a:t>T</a:t>
            </a:r>
            <a:r>
              <a:rPr lang="en-US" sz="5400" b="1" dirty="0" err="1" smtClean="0">
                <a:latin typeface="Times New Roman" panose="02020603050405020304" pitchFamily="18" charset="0"/>
                <a:cs typeface="Times New Roman" panose="02020603050405020304" pitchFamily="18" charset="0"/>
              </a:rPr>
              <a:t>iết</a:t>
            </a:r>
            <a:r>
              <a:rPr lang="en-US" sz="5400" b="1" dirty="0" smtClean="0">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1</a:t>
            </a:r>
            <a:r>
              <a:rPr lang="en-US" sz="5400" b="1" dirty="0" smtClean="0">
                <a:latin typeface="Times New Roman" panose="02020603050405020304" pitchFamily="18" charset="0"/>
                <a:cs typeface="Times New Roman" panose="02020603050405020304" pitchFamily="18" charset="0"/>
              </a:rPr>
              <a:t>)  </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747461"/>
      </p:ext>
    </p:extLst>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472C01-56FE-F75E-36A7-49B9D53CF897}"/>
              </a:ext>
            </a:extLst>
          </p:cNvPr>
          <p:cNvSpPr>
            <a:spLocks noGrp="1"/>
          </p:cNvSpPr>
          <p:nvPr>
            <p:ph type="title"/>
          </p:nvPr>
        </p:nvSpPr>
        <p:spPr>
          <a:xfrm>
            <a:off x="559191" y="274637"/>
            <a:ext cx="10972800" cy="1249363"/>
          </a:xfrm>
        </p:spPr>
        <p:txBody>
          <a:bodyPr>
            <a:normAutofit/>
          </a:bodyPr>
          <a:lstStyle/>
          <a:p>
            <a:pPr algn="l"/>
            <a:r>
              <a:rPr lang="en-US" sz="2800" b="1" u="sng" dirty="0" err="1">
                <a:latin typeface="Times New Roman" panose="02020603050405020304" pitchFamily="18" charset="0"/>
                <a:cs typeface="Times New Roman" panose="02020603050405020304" pitchFamily="18" charset="0"/>
              </a:rPr>
              <a:t>Thảo</a:t>
            </a:r>
            <a:r>
              <a:rPr lang="en-US" sz="2800" b="1" u="sng"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luận</a:t>
            </a:r>
            <a:r>
              <a:rPr lang="en-US" sz="2800" b="1" u="sng"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gàng</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pic>
        <p:nvPicPr>
          <p:cNvPr id="8" name="nêu yêu cầu HĐ3">
            <a:hlinkClick r:id="" action="ppaction://media"/>
            <a:extLst>
              <a:ext uri="{FF2B5EF4-FFF2-40B4-BE49-F238E27FC236}">
                <a16:creationId xmlns="" xmlns:a16="http://schemas.microsoft.com/office/drawing/2014/main" id="{325018BD-6D39-42B5-83B3-94EF7454161B}"/>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1604674" y="6390632"/>
            <a:ext cx="609600" cy="609600"/>
          </a:xfrm>
        </p:spPr>
      </p:pic>
      <p:pic>
        <p:nvPicPr>
          <p:cNvPr id="4" name="Picture 2">
            <a:extLst>
              <a:ext uri="{FF2B5EF4-FFF2-40B4-BE49-F238E27FC236}">
                <a16:creationId xmlns="" xmlns:a16="http://schemas.microsoft.com/office/drawing/2014/main" id="{D147B14E-7443-13A0-6ABF-7DD70A8D1E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465" y="1600200"/>
            <a:ext cx="2363291"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 xmlns:a16="http://schemas.microsoft.com/office/drawing/2014/main" id="{8021B10E-3E04-FD1C-5709-FA6534300C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5281" y="1600200"/>
            <a:ext cx="2363290"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 xmlns:a16="http://schemas.microsoft.com/office/drawing/2014/main" id="{BA32A3AF-1D4E-2493-0884-241C2459F0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8466" y="1598240"/>
            <a:ext cx="2524125"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 xmlns:a16="http://schemas.microsoft.com/office/drawing/2014/main" id="{5BD8664D-67EF-71CC-0304-B3C999D42E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6551" y="1590034"/>
            <a:ext cx="2367714" cy="2141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 xmlns:a16="http://schemas.microsoft.com/office/drawing/2014/main" id="{6092DCE7-AE21-9422-F409-59F4CF247E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4038600"/>
            <a:ext cx="2371725" cy="236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 xmlns:a16="http://schemas.microsoft.com/office/drawing/2014/main" id="{C86E5D35-3F3B-4C30-F72B-D86BD7571E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4320" y="4038600"/>
            <a:ext cx="2428875" cy="236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a:extLst>
              <a:ext uri="{FF2B5EF4-FFF2-40B4-BE49-F238E27FC236}">
                <a16:creationId xmlns="" xmlns:a16="http://schemas.microsoft.com/office/drawing/2014/main" id="{8ECF201F-C686-058F-5AC3-BDE4ABB426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8466" y="4038600"/>
            <a:ext cx="2524125" cy="236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a:extLst>
              <a:ext uri="{FF2B5EF4-FFF2-40B4-BE49-F238E27FC236}">
                <a16:creationId xmlns="" xmlns:a16="http://schemas.microsoft.com/office/drawing/2014/main" id="{DA64C2F6-63B5-9910-B0DC-78A9C1F757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64276" y="4038600"/>
            <a:ext cx="2367715" cy="236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290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4"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76227"/>
            <a:ext cx="5057776" cy="277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76227"/>
            <a:ext cx="5334000" cy="277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tretch>
            <a:fillRect/>
          </a:stretch>
        </p:blipFill>
        <p:spPr bwMode="auto">
          <a:xfrm>
            <a:off x="533401" y="3429000"/>
            <a:ext cx="5057776" cy="315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tretch>
            <a:fillRect/>
          </a:stretch>
        </p:blipFill>
        <p:spPr bwMode="auto">
          <a:xfrm>
            <a:off x="6248400" y="3429000"/>
            <a:ext cx="5334000" cy="315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mix_37s (audio-joiner.com)">
            <a:hlinkClick r:id="" action="ppaction://media"/>
            <a:extLst>
              <a:ext uri="{FF2B5EF4-FFF2-40B4-BE49-F238E27FC236}">
                <a16:creationId xmlns="" xmlns:a16="http://schemas.microsoft.com/office/drawing/2014/main" id="{8A079FEE-1D57-D0E2-C511-3ED4E9A6E1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87200" y="6301154"/>
            <a:ext cx="152400" cy="609600"/>
          </a:xfrm>
          <a:prstGeom prst="rect">
            <a:avLst/>
          </a:prstGeom>
        </p:spPr>
      </p:pic>
    </p:spTree>
    <p:extLst>
      <p:ext uri="{BB962C8B-B14F-4D97-AF65-F5344CB8AC3E}">
        <p14:creationId xmlns:p14="http://schemas.microsoft.com/office/powerpoint/2010/main" val="76475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circle(in)">
                                      <p:cBhvr>
                                        <p:cTn id="11" dur="2000"/>
                                        <p:tgtEl>
                                          <p:spTgt spid="5123"/>
                                        </p:tgtEl>
                                      </p:cBhvr>
                                    </p:animEffect>
                                  </p:childTnLst>
                                </p:cTn>
                              </p:par>
                              <p:par>
                                <p:cTn id="12" presetID="2" presetClass="entr" presetSubtype="4" fill="hold" nodeType="withEffect">
                                  <p:stCondLst>
                                    <p:cond delay="0"/>
                                  </p:stCondLst>
                                  <p:childTnLst>
                                    <p:set>
                                      <p:cBhvr>
                                        <p:cTn id="13" dur="1" fill="hold">
                                          <p:stCondLst>
                                            <p:cond delay="0"/>
                                          </p:stCondLst>
                                        </p:cTn>
                                        <p:tgtEl>
                                          <p:spTgt spid="5124"/>
                                        </p:tgtEl>
                                        <p:attrNameLst>
                                          <p:attrName>style.visibility</p:attrName>
                                        </p:attrNameLst>
                                      </p:cBhvr>
                                      <p:to>
                                        <p:strVal val="visible"/>
                                      </p:to>
                                    </p:set>
                                    <p:anim calcmode="lin" valueType="num">
                                      <p:cBhvr additive="base">
                                        <p:cTn id="14" dur="500" fill="hold"/>
                                        <p:tgtEl>
                                          <p:spTgt spid="5124"/>
                                        </p:tgtEl>
                                        <p:attrNameLst>
                                          <p:attrName>ppt_x</p:attrName>
                                        </p:attrNameLst>
                                      </p:cBhvr>
                                      <p:tavLst>
                                        <p:tav tm="0">
                                          <p:val>
                                            <p:strVal val="#ppt_x"/>
                                          </p:val>
                                        </p:tav>
                                        <p:tav tm="100000">
                                          <p:val>
                                            <p:strVal val="#ppt_x"/>
                                          </p:val>
                                        </p:tav>
                                      </p:tavLst>
                                    </p:anim>
                                    <p:anim calcmode="lin" valueType="num">
                                      <p:cBhvr additive="base">
                                        <p:cTn id="15" dur="500" fill="hold"/>
                                        <p:tgtEl>
                                          <p:spTgt spid="5124"/>
                                        </p:tgtEl>
                                        <p:attrNameLst>
                                          <p:attrName>ppt_y</p:attrName>
                                        </p:attrNameLst>
                                      </p:cBhvr>
                                      <p:tavLst>
                                        <p:tav tm="0">
                                          <p:val>
                                            <p:strVal val="1+#ppt_h/2"/>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5125"/>
                                        </p:tgtEl>
                                        <p:attrNameLst>
                                          <p:attrName>style.visibility</p:attrName>
                                        </p:attrNameLst>
                                      </p:cBhvr>
                                      <p:to>
                                        <p:strVal val="visible"/>
                                      </p:to>
                                    </p:set>
                                    <p:animEffect transition="in" filter="circle(in)">
                                      <p:cBhvr>
                                        <p:cTn id="18" dur="2000"/>
                                        <p:tgtEl>
                                          <p:spTgt spid="51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7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6148" name="Picture 4"/>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914400" y="3244056"/>
            <a:ext cx="4880991" cy="333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bwMode="auto">
          <a:xfrm>
            <a:off x="6701409" y="3244056"/>
            <a:ext cx="4880991" cy="333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74638"/>
            <a:ext cx="4880991"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1409" y="274638"/>
            <a:ext cx="4880991"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mix_35s (audio-joiner.com)">
            <a:hlinkClick r:id="" action="ppaction://media"/>
            <a:extLst>
              <a:ext uri="{FF2B5EF4-FFF2-40B4-BE49-F238E27FC236}">
                <a16:creationId xmlns="" xmlns:a16="http://schemas.microsoft.com/office/drawing/2014/main" id="{A0CB50B1-E29B-CCCD-616F-77E1CA92AF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9600" y="6278562"/>
            <a:ext cx="152400" cy="609600"/>
          </a:xfrm>
          <a:prstGeom prst="rect">
            <a:avLst/>
          </a:prstGeom>
        </p:spPr>
      </p:pic>
    </p:spTree>
    <p:extLst>
      <p:ext uri="{BB962C8B-B14F-4D97-AF65-F5344CB8AC3E}">
        <p14:creationId xmlns:p14="http://schemas.microsoft.com/office/powerpoint/2010/main" val="237028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DA0C183-D229-9A8F-9B13-5E5D214F542C}"/>
              </a:ext>
            </a:extLst>
          </p:cNvPr>
          <p:cNvSpPr>
            <a:spLocks noGrp="1"/>
          </p:cNvSpPr>
          <p:nvPr>
            <p:ph sz="half" idx="1"/>
          </p:nvPr>
        </p:nvSpPr>
        <p:spPr>
          <a:xfrm>
            <a:off x="609600" y="838201"/>
            <a:ext cx="10820400" cy="5287966"/>
          </a:xfrm>
        </p:spPr>
        <p:txBody>
          <a:bodyPr/>
          <a:lstStyle/>
          <a:p>
            <a:endParaRPr lang="en-US" dirty="0"/>
          </a:p>
        </p:txBody>
      </p:sp>
      <p:pic>
        <p:nvPicPr>
          <p:cNvPr id="13" name="Picture 2">
            <a:extLst>
              <a:ext uri="{FF2B5EF4-FFF2-40B4-BE49-F238E27FC236}">
                <a16:creationId xmlns="" xmlns:a16="http://schemas.microsoft.com/office/drawing/2014/main" id="{B80668F3-B5C7-4461-A605-A94BF1DCE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74" y="609601"/>
            <a:ext cx="236329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 xmlns:a16="http://schemas.microsoft.com/office/drawing/2014/main" id="{84181639-AA42-40DE-D511-A11578034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690" y="609601"/>
            <a:ext cx="2363290"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a:extLst>
              <a:ext uri="{FF2B5EF4-FFF2-40B4-BE49-F238E27FC236}">
                <a16:creationId xmlns="" xmlns:a16="http://schemas.microsoft.com/office/drawing/2014/main" id="{DAADF37B-9A56-3DCE-4FDB-14B5943C0C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75" y="607641"/>
            <a:ext cx="25241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a:extLst>
              <a:ext uri="{FF2B5EF4-FFF2-40B4-BE49-F238E27FC236}">
                <a16:creationId xmlns="" xmlns:a16="http://schemas.microsoft.com/office/drawing/2014/main" id="{50D38508-E520-6E2F-4FC5-12EAC2B25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6960" y="607641"/>
            <a:ext cx="236771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 xmlns:a16="http://schemas.microsoft.com/office/drawing/2014/main" id="{EE044AD1-A3B3-C4AC-6793-DA0085D47C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429001"/>
            <a:ext cx="2371725" cy="269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 xmlns:a16="http://schemas.microsoft.com/office/drawing/2014/main" id="{5C1C20A0-A8A1-CE58-1A93-59A916848E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4320" y="3429001"/>
            <a:ext cx="2428875" cy="269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a:extLst>
              <a:ext uri="{FF2B5EF4-FFF2-40B4-BE49-F238E27FC236}">
                <a16:creationId xmlns="" xmlns:a16="http://schemas.microsoft.com/office/drawing/2014/main" id="{D0EBCBCB-C8EF-FC44-8D46-8F92F6FBC4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8875" y="3429001"/>
            <a:ext cx="2524125" cy="269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a:extLst>
              <a:ext uri="{FF2B5EF4-FFF2-40B4-BE49-F238E27FC236}">
                <a16:creationId xmlns="" xmlns:a16="http://schemas.microsoft.com/office/drawing/2014/main" id="{71965EB6-920B-FC51-8693-19F0D2B7B2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4685" y="3429001"/>
            <a:ext cx="2367715" cy="269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152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75" r="7874"/>
          <a:stretch/>
        </p:blipFill>
        <p:spPr>
          <a:xfrm>
            <a:off x="0" y="975727"/>
            <a:ext cx="12192000" cy="3977273"/>
          </a:xfrm>
          <a:prstGeom prst="rect">
            <a:avLst/>
          </a:prstGeom>
        </p:spPr>
      </p:pic>
    </p:spTree>
    <p:extLst>
      <p:ext uri="{BB962C8B-B14F-4D97-AF65-F5344CB8AC3E}">
        <p14:creationId xmlns:p14="http://schemas.microsoft.com/office/powerpoint/2010/main" val="3280407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447164"/>
            <a:ext cx="9144000" cy="2684145"/>
          </a:xfrm>
        </p:spPr>
        <p:txBody>
          <a:bodyPr>
            <a:normAutofit/>
          </a:bodyPr>
          <a:lstStyle/>
          <a:p>
            <a:pPr algn="l"/>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Bài</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học</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hôm</a:t>
            </a:r>
            <a:r>
              <a:rPr lang="en-US" sz="3600" dirty="0">
                <a:solidFill>
                  <a:srgbClr val="DF31BE"/>
                </a:solidFill>
                <a:latin typeface="Times New Roman" panose="02020603050405020304" pitchFamily="18" charset="0"/>
                <a:cs typeface="Times New Roman" panose="02020603050405020304" pitchFamily="18" charset="0"/>
              </a:rPr>
              <a:t> nay </a:t>
            </a:r>
            <a:r>
              <a:rPr lang="en-US" sz="3600" dirty="0" err="1">
                <a:solidFill>
                  <a:srgbClr val="DF31BE"/>
                </a:solidFill>
                <a:latin typeface="Times New Roman" panose="02020603050405020304" pitchFamily="18" charset="0"/>
                <a:cs typeface="Times New Roman" panose="02020603050405020304" pitchFamily="18" charset="0"/>
              </a:rPr>
              <a:t>các</a:t>
            </a:r>
            <a:r>
              <a:rPr lang="en-US" sz="3600" dirty="0">
                <a:solidFill>
                  <a:srgbClr val="DF31BE"/>
                </a:solidFill>
                <a:latin typeface="Times New Roman" panose="02020603050405020304" pitchFamily="18" charset="0"/>
                <a:cs typeface="Times New Roman" panose="02020603050405020304" pitchFamily="18" charset="0"/>
              </a:rPr>
              <a:t> con đ</a:t>
            </a:r>
            <a:r>
              <a:rPr lang="vi-VN" sz="3600" dirty="0">
                <a:solidFill>
                  <a:srgbClr val="DF31BE"/>
                </a:solidFill>
                <a:latin typeface="Times New Roman" panose="02020603050405020304" pitchFamily="18" charset="0"/>
                <a:cs typeface="Times New Roman" panose="02020603050405020304" pitchFamily="18" charset="0"/>
              </a:rPr>
              <a:t>ư</a:t>
            </a:r>
            <a:r>
              <a:rPr lang="en-US" sz="3600" dirty="0" err="1">
                <a:solidFill>
                  <a:srgbClr val="DF31BE"/>
                </a:solidFill>
                <a:latin typeface="Times New Roman" panose="02020603050405020304" pitchFamily="18" charset="0"/>
                <a:cs typeface="Times New Roman" panose="02020603050405020304" pitchFamily="18" charset="0"/>
              </a:rPr>
              <a:t>ợc</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học</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về</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điều</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gì</a:t>
            </a:r>
            <a:r>
              <a:rPr lang="en-US" sz="3600" dirty="0">
                <a:solidFill>
                  <a:srgbClr val="DF31BE"/>
                </a:solidFill>
                <a:latin typeface="Times New Roman" panose="02020603050405020304" pitchFamily="18" charset="0"/>
                <a:cs typeface="Times New Roman" panose="02020603050405020304" pitchFamily="18" charset="0"/>
              </a:rPr>
              <a:t>?</a:t>
            </a:r>
            <a:br>
              <a:rPr lang="en-US" sz="3600" dirty="0">
                <a:solidFill>
                  <a:srgbClr val="DF31BE"/>
                </a:solidFill>
                <a:latin typeface="Times New Roman" panose="02020603050405020304" pitchFamily="18" charset="0"/>
                <a:cs typeface="Times New Roman" panose="02020603050405020304" pitchFamily="18" charset="0"/>
              </a:rPr>
            </a:b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Về</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nhà</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Thực</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hiện</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các</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việc</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làm</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để</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sạch</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sẽ</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gọn</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gàng</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nhờ</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bố</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mẹ</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chụp</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hình</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lại</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gửi</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cô</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và</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các</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bạn</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cùng</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xem</a:t>
            </a:r>
            <a:r>
              <a:rPr lang="en-US" sz="3600" dirty="0">
                <a:solidFill>
                  <a:srgbClr val="DF31BE"/>
                </a:solidFill>
                <a:latin typeface="Times New Roman" panose="02020603050405020304" pitchFamily="18" charset="0"/>
                <a:cs typeface="Times New Roman" panose="02020603050405020304" pitchFamily="18" charset="0"/>
              </a:rPr>
              <a:t> </a:t>
            </a:r>
            <a:r>
              <a:rPr lang="en-US" sz="3600" dirty="0" err="1">
                <a:solidFill>
                  <a:srgbClr val="DF31BE"/>
                </a:solidFill>
                <a:latin typeface="Times New Roman" panose="02020603050405020304" pitchFamily="18" charset="0"/>
                <a:cs typeface="Times New Roman" panose="02020603050405020304" pitchFamily="18" charset="0"/>
              </a:rPr>
              <a:t>nhé</a:t>
            </a:r>
            <a:r>
              <a:rPr lang="en-US" sz="3600" dirty="0">
                <a:solidFill>
                  <a:srgbClr val="DF31BE"/>
                </a:solidFill>
                <a:latin typeface="Times New Roman" panose="02020603050405020304" pitchFamily="18" charset="0"/>
                <a:cs typeface="Times New Roman" panose="02020603050405020304" pitchFamily="18" charset="0"/>
              </a:rPr>
              <a:t>.</a:t>
            </a:r>
            <a:endParaRPr lang="vi-VN" sz="3600" dirty="0">
              <a:solidFill>
                <a:srgbClr val="DF31BE"/>
              </a:solidFill>
              <a:latin typeface="Times New Roman" panose="02020603050405020304" pitchFamily="18" charset="0"/>
              <a:cs typeface="Times New Roman" panose="02020603050405020304" pitchFamily="18" charset="0"/>
            </a:endParaRPr>
          </a:p>
        </p:txBody>
      </p:sp>
      <p:pic>
        <p:nvPicPr>
          <p:cNvPr id="3" name="图片 8" descr="资源 534302"/>
          <p:cNvPicPr>
            <a:picLocks noChangeAspect="1"/>
          </p:cNvPicPr>
          <p:nvPr/>
        </p:nvPicPr>
        <p:blipFill>
          <a:blip r:embed="rId2"/>
          <a:stretch>
            <a:fillRect/>
          </a:stretch>
        </p:blipFill>
        <p:spPr>
          <a:xfrm>
            <a:off x="1752600" y="4068763"/>
            <a:ext cx="8686800" cy="2684145"/>
          </a:xfrm>
          <a:prstGeom prst="rect">
            <a:avLst/>
          </a:prstGeom>
        </p:spPr>
      </p:pic>
      <p:sp>
        <p:nvSpPr>
          <p:cNvPr id="5" name="TextBox 4">
            <a:extLst>
              <a:ext uri="{FF2B5EF4-FFF2-40B4-BE49-F238E27FC236}">
                <a16:creationId xmlns="" xmlns:a16="http://schemas.microsoft.com/office/drawing/2014/main" id="{6FAFC728-D9B2-4E94-87C9-EA9AFCAB4F57}"/>
              </a:ext>
            </a:extLst>
          </p:cNvPr>
          <p:cNvSpPr txBox="1"/>
          <p:nvPr/>
        </p:nvSpPr>
        <p:spPr>
          <a:xfrm>
            <a:off x="3848100" y="500257"/>
            <a:ext cx="4495800" cy="646331"/>
          </a:xfrm>
          <a:prstGeom prst="rect">
            <a:avLst/>
          </a:prstGeom>
          <a:solidFill>
            <a:srgbClr val="FFFF00"/>
          </a:solid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Củng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dặn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dò</a:t>
            </a:r>
            <a:endParaRPr lang="en-US" sz="3600" dirty="0"/>
          </a:p>
        </p:txBody>
      </p:sp>
    </p:spTree>
    <p:extLst>
      <p:ext uri="{BB962C8B-B14F-4D97-AF65-F5344CB8AC3E}">
        <p14:creationId xmlns:p14="http://schemas.microsoft.com/office/powerpoint/2010/main" val="1693443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9565009" y="3478530"/>
            <a:ext cx="783431" cy="635000"/>
          </a:xfrm>
          <a:prstGeom prst="rect">
            <a:avLst/>
          </a:prstGeom>
        </p:spPr>
      </p:pic>
      <p:pic>
        <p:nvPicPr>
          <p:cNvPr id="5" name="图片 4" descr="资源 134302"/>
          <p:cNvPicPr>
            <a:picLocks noChangeAspect="1"/>
          </p:cNvPicPr>
          <p:nvPr/>
        </p:nvPicPr>
        <p:blipFill>
          <a:blip r:embed="rId4"/>
          <a:stretch>
            <a:fillRect/>
          </a:stretch>
        </p:blipFill>
        <p:spPr>
          <a:xfrm>
            <a:off x="2297906" y="276229"/>
            <a:ext cx="2552700" cy="1571625"/>
          </a:xfrm>
          <a:prstGeom prst="rect">
            <a:avLst/>
          </a:prstGeom>
        </p:spPr>
      </p:pic>
      <p:pic>
        <p:nvPicPr>
          <p:cNvPr id="6" name="图片 5" descr="资源 234302"/>
          <p:cNvPicPr>
            <a:picLocks noChangeAspect="1"/>
          </p:cNvPicPr>
          <p:nvPr/>
        </p:nvPicPr>
        <p:blipFill>
          <a:blip r:embed="rId5"/>
          <a:stretch>
            <a:fillRect/>
          </a:stretch>
        </p:blipFill>
        <p:spPr>
          <a:xfrm>
            <a:off x="1937388" y="2658113"/>
            <a:ext cx="1985963" cy="1933575"/>
          </a:xfrm>
          <a:prstGeom prst="rect">
            <a:avLst/>
          </a:prstGeom>
        </p:spPr>
      </p:pic>
      <p:pic>
        <p:nvPicPr>
          <p:cNvPr id="7" name="图片 6" descr="资源 334302"/>
          <p:cNvPicPr>
            <a:picLocks noChangeAspect="1"/>
          </p:cNvPicPr>
          <p:nvPr/>
        </p:nvPicPr>
        <p:blipFill>
          <a:blip r:embed="rId6"/>
          <a:stretch>
            <a:fillRect/>
          </a:stretch>
        </p:blipFill>
        <p:spPr>
          <a:xfrm>
            <a:off x="8604888" y="569599"/>
            <a:ext cx="1559719" cy="1870075"/>
          </a:xfrm>
          <a:prstGeom prst="rect">
            <a:avLst/>
          </a:prstGeom>
        </p:spPr>
      </p:pic>
      <p:pic>
        <p:nvPicPr>
          <p:cNvPr id="9" name="图片 8" descr="资源 534302"/>
          <p:cNvPicPr>
            <a:picLocks noChangeAspect="1"/>
          </p:cNvPicPr>
          <p:nvPr/>
        </p:nvPicPr>
        <p:blipFill>
          <a:blip r:embed="rId7"/>
          <a:stretch>
            <a:fillRect/>
          </a:stretch>
        </p:blipFill>
        <p:spPr>
          <a:xfrm>
            <a:off x="2733675" y="3940179"/>
            <a:ext cx="7025640" cy="2684145"/>
          </a:xfrm>
          <a:prstGeom prst="rect">
            <a:avLst/>
          </a:prstGeom>
        </p:spPr>
      </p:pic>
      <p:pic>
        <p:nvPicPr>
          <p:cNvPr id="10" name="图片 9" descr="资源 634302"/>
          <p:cNvPicPr>
            <a:picLocks noChangeAspect="1"/>
          </p:cNvPicPr>
          <p:nvPr/>
        </p:nvPicPr>
        <p:blipFill>
          <a:blip r:embed="rId8"/>
          <a:stretch>
            <a:fillRect/>
          </a:stretch>
        </p:blipFill>
        <p:spPr>
          <a:xfrm>
            <a:off x="1504474" y="6208399"/>
            <a:ext cx="9182576" cy="710565"/>
          </a:xfrm>
          <a:prstGeom prst="rect">
            <a:avLst/>
          </a:prstGeom>
        </p:spPr>
      </p:pic>
      <p:sp>
        <p:nvSpPr>
          <p:cNvPr id="30" name="TextBox 29"/>
          <p:cNvSpPr txBox="1"/>
          <p:nvPr/>
        </p:nvSpPr>
        <p:spPr>
          <a:xfrm>
            <a:off x="4105212" y="1718608"/>
            <a:ext cx="4733988" cy="1938992"/>
          </a:xfrm>
          <a:prstGeom prst="rect">
            <a:avLst/>
          </a:prstGeom>
          <a:noFill/>
        </p:spPr>
        <p:txBody>
          <a:bodyPr wrap="square" rtlCol="0">
            <a:spAutoFit/>
          </a:bodyPr>
          <a:lstStyle/>
          <a:p>
            <a:pPr algn="ctr"/>
            <a:r>
              <a:rPr lang="en-US" altLang="zh-CN" sz="6000" b="1">
                <a:solidFill>
                  <a:srgbClr val="92A028"/>
                </a:solidFill>
                <a:latin typeface="HP001 4 hàng" pitchFamily="34" charset="0"/>
                <a:cs typeface="+mn-ea"/>
                <a:sym typeface="+mn-lt"/>
              </a:rPr>
              <a:t>Tạm biệt và </a:t>
            </a:r>
          </a:p>
          <a:p>
            <a:pPr algn="ctr"/>
            <a:r>
              <a:rPr lang="en-US" altLang="zh-CN" sz="6000" b="1">
                <a:solidFill>
                  <a:srgbClr val="92A028"/>
                </a:solidFill>
                <a:latin typeface="HP001 4 hàng" pitchFamily="34" charset="0"/>
                <a:cs typeface="+mn-ea"/>
                <a:sym typeface="+mn-lt"/>
              </a:rPr>
              <a:t>hẹn gặp lại</a:t>
            </a:r>
            <a:r>
              <a:rPr lang="en-US" altLang="zh-CN" sz="6000" b="1" dirty="0">
                <a:solidFill>
                  <a:srgbClr val="92A028"/>
                </a:solidFill>
                <a:latin typeface="HP001 4 hàng" pitchFamily="34" charset="0"/>
                <a:cs typeface="+mn-ea"/>
                <a:sym typeface="+mn-lt"/>
              </a:rPr>
              <a:t>!</a:t>
            </a:r>
            <a:endParaRPr lang="en-US" altLang="zh-CN" sz="6000" b="1">
              <a:solidFill>
                <a:srgbClr val="92A028"/>
              </a:solidFill>
              <a:latin typeface="HP001 4 hàng" pitchFamily="34" charset="0"/>
              <a:cs typeface="+mn-ea"/>
              <a:sym typeface="+mn-lt"/>
            </a:endParaRPr>
          </a:p>
        </p:txBody>
      </p:sp>
    </p:spTree>
    <p:extLst>
      <p:ext uri="{BB962C8B-B14F-4D97-AF65-F5344CB8AC3E}">
        <p14:creationId xmlns:p14="http://schemas.microsoft.com/office/powerpoint/2010/main" val="336313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ật đáng yêu (Bài hát mẫu) SGK Âm nhạc 1 - Cánh diều">
            <a:hlinkClick r:id="" action="ppaction://media"/>
            <a:extLst>
              <a:ext uri="{FF2B5EF4-FFF2-40B4-BE49-F238E27FC236}">
                <a16:creationId xmlns="" xmlns:a16="http://schemas.microsoft.com/office/drawing/2014/main" id="{C707AACF-A28C-4940-B0CD-8EE14709F1D3}"/>
              </a:ext>
            </a:extLst>
          </p:cNvPr>
          <p:cNvPicPr>
            <a:picLocks noChangeAspect="1"/>
          </p:cNvPicPr>
          <p:nvPr>
            <a:videoFile r:link="rId1"/>
            <p:extLst>
              <p:ext uri="{DAA4B4D4-6D71-4841-9C94-3DE7FCFB9230}">
                <p14:media xmlns:p14="http://schemas.microsoft.com/office/powerpoint/2010/main" r:embed="rId2">
                  <p14:trim st="4715"/>
                </p14:media>
              </p:ext>
            </p:extLst>
          </p:nvPr>
        </p:nvPicPr>
        <p:blipFill>
          <a:blip r:embed="rId4"/>
          <a:stretch>
            <a:fillRect/>
          </a:stretch>
        </p:blipFill>
        <p:spPr>
          <a:xfrm>
            <a:off x="508000" y="228600"/>
            <a:ext cx="11176000" cy="6172200"/>
          </a:xfrm>
          <a:prstGeom prst="rect">
            <a:avLst/>
          </a:prstGeom>
        </p:spPr>
      </p:pic>
    </p:spTree>
    <p:extLst>
      <p:ext uri="{BB962C8B-B14F-4D97-AF65-F5344CB8AC3E}">
        <p14:creationId xmlns:p14="http://schemas.microsoft.com/office/powerpoint/2010/main" val="269989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0606">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312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a:stretch>
        </a:blipFill>
        <a:effectLst/>
      </p:bgPr>
    </p:bg>
    <p:spTree>
      <p:nvGrpSpPr>
        <p:cNvPr id="1" name=""/>
        <p:cNvGrpSpPr/>
        <p:nvPr/>
      </p:nvGrpSpPr>
      <p:grpSpPr>
        <a:xfrm>
          <a:off x="0" y="0"/>
          <a:ext cx="0" cy="0"/>
          <a:chOff x="0" y="0"/>
          <a:chExt cx="0" cy="0"/>
        </a:xfrm>
      </p:grpSpPr>
      <p:sp>
        <p:nvSpPr>
          <p:cNvPr id="2" name="TextBox 1"/>
          <p:cNvSpPr txBox="1"/>
          <p:nvPr/>
        </p:nvSpPr>
        <p:spPr>
          <a:xfrm>
            <a:off x="1371600" y="3505200"/>
            <a:ext cx="9372600" cy="861774"/>
          </a:xfrm>
          <a:prstGeom prst="rect">
            <a:avLst/>
          </a:prstGeom>
          <a:noFill/>
        </p:spPr>
        <p:txBody>
          <a:bodyPr wrap="square" rtlCol="0">
            <a:spAutoFit/>
          </a:bodyPr>
          <a:lstStyle/>
          <a:p>
            <a:r>
              <a:rPr lang="en-US" sz="5000" b="1" dirty="0" err="1">
                <a:solidFill>
                  <a:srgbClr val="DF31BE"/>
                </a:solidFill>
                <a:latin typeface="HP001 4 hàng" panose="020B0603050302020204" pitchFamily="34" charset="0"/>
              </a:rPr>
              <a:t>Bài</a:t>
            </a:r>
            <a:r>
              <a:rPr lang="en-US" sz="5000" b="1" dirty="0">
                <a:solidFill>
                  <a:srgbClr val="DF31BE"/>
                </a:solidFill>
                <a:latin typeface="HP001 4 hàng" panose="020B0603050302020204" pitchFamily="34" charset="0"/>
              </a:rPr>
              <a:t> 4: </a:t>
            </a:r>
            <a:r>
              <a:rPr lang="en-US" sz="5000" b="1" dirty="0" err="1">
                <a:solidFill>
                  <a:srgbClr val="DF31BE"/>
                </a:solidFill>
                <a:latin typeface="HP001 4 hàng" panose="020B0603050302020204" pitchFamily="34" charset="0"/>
              </a:rPr>
              <a:t>Sạch</a:t>
            </a:r>
            <a:r>
              <a:rPr lang="en-US" sz="5000" b="1" dirty="0">
                <a:solidFill>
                  <a:srgbClr val="DF31BE"/>
                </a:solidFill>
                <a:latin typeface="HP001 4 hàng" panose="020B0603050302020204" pitchFamily="34" charset="0"/>
              </a:rPr>
              <a:t> </a:t>
            </a:r>
            <a:r>
              <a:rPr lang="en-US" sz="5000" b="1" dirty="0" err="1">
                <a:solidFill>
                  <a:srgbClr val="DF31BE"/>
                </a:solidFill>
                <a:latin typeface="HP001 4 hàng" panose="020B0603050302020204" pitchFamily="34" charset="0"/>
              </a:rPr>
              <a:t>sẽ</a:t>
            </a:r>
            <a:r>
              <a:rPr lang="en-US" sz="5000" b="1" dirty="0">
                <a:solidFill>
                  <a:srgbClr val="DF31BE"/>
                </a:solidFill>
                <a:latin typeface="HP001 4 hàng" panose="020B0603050302020204" pitchFamily="34" charset="0"/>
              </a:rPr>
              <a:t>, </a:t>
            </a:r>
            <a:r>
              <a:rPr lang="en-US" sz="5000" b="1" dirty="0" err="1">
                <a:solidFill>
                  <a:srgbClr val="DF31BE"/>
                </a:solidFill>
                <a:latin typeface="HP001 4 hàng" panose="020B0603050302020204" pitchFamily="34" charset="0"/>
              </a:rPr>
              <a:t>gọn</a:t>
            </a:r>
            <a:r>
              <a:rPr lang="en-US" sz="5000" b="1" dirty="0">
                <a:solidFill>
                  <a:srgbClr val="DF31BE"/>
                </a:solidFill>
                <a:latin typeface="HP001 4 hàng" panose="020B0603050302020204" pitchFamily="34" charset="0"/>
              </a:rPr>
              <a:t> </a:t>
            </a:r>
            <a:r>
              <a:rPr lang="en-US" sz="5000" b="1" dirty="0" err="1">
                <a:solidFill>
                  <a:srgbClr val="DF31BE"/>
                </a:solidFill>
                <a:latin typeface="HP001 4 hàng" panose="020B0603050302020204" pitchFamily="34" charset="0"/>
              </a:rPr>
              <a:t>gàng</a:t>
            </a:r>
            <a:r>
              <a:rPr lang="en-US" sz="5000" b="1" dirty="0">
                <a:solidFill>
                  <a:srgbClr val="DF31BE"/>
                </a:solidFill>
                <a:latin typeface="HP001 4 hàng" panose="020B0603050302020204" pitchFamily="34" charset="0"/>
              </a:rPr>
              <a:t> (</a:t>
            </a:r>
            <a:r>
              <a:rPr lang="en-US" sz="5000" b="1" dirty="0" err="1">
                <a:solidFill>
                  <a:srgbClr val="DF31BE"/>
                </a:solidFill>
                <a:latin typeface="HP001 4 hàng" panose="020B0603050302020204" pitchFamily="34" charset="0"/>
              </a:rPr>
              <a:t>tiết</a:t>
            </a:r>
            <a:r>
              <a:rPr lang="en-US" sz="5000" b="1" dirty="0">
                <a:solidFill>
                  <a:srgbClr val="DF31BE"/>
                </a:solidFill>
                <a:latin typeface="HP001 4 hàng" panose="020B0603050302020204" pitchFamily="34" charset="0"/>
              </a:rPr>
              <a:t> 1)</a:t>
            </a:r>
            <a:endParaRPr lang="vi-VN" sz="5000" b="1" dirty="0">
              <a:solidFill>
                <a:srgbClr val="DF31BE"/>
              </a:solidFill>
              <a:latin typeface="HP001 4 hàng" panose="020B0603050302020204" pitchFamily="34" charset="0"/>
            </a:endParaRPr>
          </a:p>
        </p:txBody>
      </p:sp>
      <p:pic>
        <p:nvPicPr>
          <p:cNvPr id="5" name="Picture 4"/>
          <p:cNvPicPr>
            <a:picLocks noChangeAspect="1"/>
          </p:cNvPicPr>
          <p:nvPr/>
        </p:nvPicPr>
        <p:blipFill>
          <a:blip r:embed="rId3"/>
          <a:stretch>
            <a:fillRect/>
          </a:stretch>
        </p:blipFill>
        <p:spPr>
          <a:xfrm>
            <a:off x="1600200" y="0"/>
            <a:ext cx="9144000" cy="2724812"/>
          </a:xfrm>
          <a:prstGeom prst="rect">
            <a:avLst/>
          </a:prstGeom>
        </p:spPr>
      </p:pic>
    </p:spTree>
    <p:extLst>
      <p:ext uri="{BB962C8B-B14F-4D97-AF65-F5344CB8AC3E}">
        <p14:creationId xmlns:p14="http://schemas.microsoft.com/office/powerpoint/2010/main" val="28710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52400" y="1066802"/>
            <a:ext cx="11201400" cy="5791198"/>
          </a:xfrm>
          <a:prstGeom prst="rect">
            <a:avLst/>
          </a:prstGeom>
        </p:spPr>
      </p:pic>
      <p:sp>
        <p:nvSpPr>
          <p:cNvPr id="3" name="Oval 2">
            <a:extLst>
              <a:ext uri="{FF2B5EF4-FFF2-40B4-BE49-F238E27FC236}">
                <a16:creationId xmlns="" xmlns:a16="http://schemas.microsoft.com/office/drawing/2014/main" id="{074EABDF-32DE-482F-827E-EEC1D74C001B}"/>
              </a:ext>
            </a:extLst>
          </p:cNvPr>
          <p:cNvSpPr/>
          <p:nvPr/>
        </p:nvSpPr>
        <p:spPr>
          <a:xfrm>
            <a:off x="7315200" y="1676400"/>
            <a:ext cx="3446693" cy="480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 xmlns:a16="http://schemas.microsoft.com/office/drawing/2014/main" id="{DB99C219-56D7-349D-E950-1240995B229E}"/>
              </a:ext>
            </a:extLst>
          </p:cNvPr>
          <p:cNvSpPr txBox="1">
            <a:spLocks/>
          </p:cNvSpPr>
          <p:nvPr/>
        </p:nvSpPr>
        <p:spPr>
          <a:xfrm>
            <a:off x="0" y="87013"/>
            <a:ext cx="12115800" cy="979788"/>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err="1">
                <a:solidFill>
                  <a:srgbClr val="DF31BE"/>
                </a:solidFill>
                <a:latin typeface="Times New Roman" panose="02020603050405020304" pitchFamily="18" charset="0"/>
                <a:cs typeface="Times New Roman" panose="02020603050405020304" pitchFamily="18" charset="0"/>
              </a:rPr>
              <a:t>Hoạt</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động</a:t>
            </a:r>
            <a:r>
              <a:rPr lang="en-US" sz="4000" b="1" dirty="0">
                <a:solidFill>
                  <a:srgbClr val="DF31BE"/>
                </a:solidFill>
                <a:latin typeface="Times New Roman" panose="02020603050405020304" pitchFamily="18" charset="0"/>
                <a:cs typeface="Times New Roman" panose="02020603050405020304" pitchFamily="18" charset="0"/>
              </a:rPr>
              <a:t> 1: </a:t>
            </a:r>
            <a:r>
              <a:rPr lang="en-US" sz="4000" b="1" dirty="0" err="1">
                <a:solidFill>
                  <a:srgbClr val="DF31BE"/>
                </a:solidFill>
                <a:latin typeface="Times New Roman" panose="02020603050405020304" pitchFamily="18" charset="0"/>
                <a:cs typeface="Times New Roman" panose="02020603050405020304" pitchFamily="18" charset="0"/>
              </a:rPr>
              <a:t>Nhận</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biết</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thế</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nào</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là</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sạch</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sẽ</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gọn</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gàng</a:t>
            </a:r>
            <a:endParaRPr lang="en-US" sz="4000" b="1" dirty="0">
              <a:solidFill>
                <a:srgbClr val="DF31BE"/>
              </a:solidFill>
              <a:latin typeface="Times New Roman" panose="02020603050405020304" pitchFamily="18" charset="0"/>
              <a:cs typeface="Times New Roman" panose="02020603050405020304" pitchFamily="18" charset="0"/>
            </a:endParaRPr>
          </a:p>
        </p:txBody>
      </p:sp>
      <p:pic>
        <p:nvPicPr>
          <p:cNvPr id="6" name="Âm thanh trả lời đúng - Lữ Đại Hoàng Minh">
            <a:hlinkClick r:id="" action="ppaction://media"/>
            <a:extLst>
              <a:ext uri="{FF2B5EF4-FFF2-40B4-BE49-F238E27FC236}">
                <a16:creationId xmlns="" xmlns:a16="http://schemas.microsoft.com/office/drawing/2014/main" id="{33EF2E99-1538-50E3-8088-C2E10D637B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flipV="1">
            <a:off x="2987040" y="7193281"/>
            <a:ext cx="594360" cy="45719"/>
          </a:xfrm>
          <a:prstGeom prst="rect">
            <a:avLst/>
          </a:prstGeom>
        </p:spPr>
      </p:pic>
    </p:spTree>
    <p:extLst>
      <p:ext uri="{BB962C8B-B14F-4D97-AF65-F5344CB8AC3E}">
        <p14:creationId xmlns:p14="http://schemas.microsoft.com/office/powerpoint/2010/main" val="386891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 presetClass="mediacall" presetSubtype="0" fill="hold" nodeType="withEffect">
                                  <p:stCondLst>
                                    <p:cond delay="0"/>
                                  </p:stCondLst>
                                  <p:childTnLst>
                                    <p:cmd type="call" cmd="togglePause">
                                      <p:cBhvr>
                                        <p:cTn id="2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2" fill="hold" display="0">
                  <p:stCondLst>
                    <p:cond delay="indefinite"/>
                  </p:stCondLst>
                </p:cTn>
                <p:tgtEl>
                  <p:spTgt spid="6"/>
                </p:tgtEl>
              </p:cMediaNode>
            </p:video>
          </p:childTnLst>
        </p:cTn>
      </p:par>
    </p:tnLst>
    <p:bldLst>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133600" y="2255838"/>
            <a:ext cx="8686800" cy="3078162"/>
          </a:xfrm>
        </p:spPr>
        <p:txBody>
          <a:bodyPr>
            <a:normAutofit/>
          </a:bodyPr>
          <a:lstStyle/>
          <a:p>
            <a:pPr algn="ctr"/>
            <a:r>
              <a:rPr lang="en-US" sz="4000" b="1" dirty="0" err="1">
                <a:solidFill>
                  <a:srgbClr val="DF31BE"/>
                </a:solidFill>
                <a:latin typeface="Times New Roman" panose="02020603050405020304" pitchFamily="18" charset="0"/>
                <a:cs typeface="Times New Roman" panose="02020603050405020304" pitchFamily="18" charset="0"/>
              </a:rPr>
              <a:t>Hoạt</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động</a:t>
            </a:r>
            <a:r>
              <a:rPr lang="en-US" sz="4000" b="1" dirty="0">
                <a:solidFill>
                  <a:srgbClr val="DF31BE"/>
                </a:solidFill>
                <a:latin typeface="Times New Roman" panose="02020603050405020304" pitchFamily="18" charset="0"/>
                <a:cs typeface="Times New Roman" panose="02020603050405020304" pitchFamily="18" charset="0"/>
              </a:rPr>
              <a:t> 2: </a:t>
            </a:r>
            <a:r>
              <a:rPr lang="en-US" sz="4000" b="1" dirty="0" err="1">
                <a:solidFill>
                  <a:srgbClr val="DF31BE"/>
                </a:solidFill>
                <a:latin typeface="Times New Roman" panose="02020603050405020304" pitchFamily="18" charset="0"/>
                <a:cs typeface="Times New Roman" panose="02020603050405020304" pitchFamily="18" charset="0"/>
              </a:rPr>
              <a:t>Những</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biểu</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hiện</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của</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sạch</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sẽ</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gọn</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gàng</a:t>
            </a:r>
            <a:endParaRPr lang="vi-VN" sz="4000" b="1" dirty="0">
              <a:solidFill>
                <a:srgbClr val="DF31B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6071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8600" y="304800"/>
            <a:ext cx="11658600" cy="4419600"/>
          </a:xfrm>
          <a:prstGeom prst="rect">
            <a:avLst/>
          </a:prstGeom>
        </p:spPr>
      </p:pic>
      <p:sp>
        <p:nvSpPr>
          <p:cNvPr id="13" name="Title 1"/>
          <p:cNvSpPr>
            <a:spLocks noGrp="1"/>
          </p:cNvSpPr>
          <p:nvPr>
            <p:ph type="title"/>
          </p:nvPr>
        </p:nvSpPr>
        <p:spPr>
          <a:xfrm>
            <a:off x="457200" y="4008438"/>
            <a:ext cx="11506200" cy="3078162"/>
          </a:xfrm>
        </p:spPr>
        <p:txBody>
          <a:bodyPr>
            <a:normAutofit/>
          </a:bodyPr>
          <a:lstStyle/>
          <a:p>
            <a:pPr algn="l"/>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mũi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tóc</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dép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gàng</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pic>
        <p:nvPicPr>
          <p:cNvPr id="2" name="nhung_bieu_hien_cua_nguoi_sach_se_gon_gang_the_6818cc3e-5d38-4a02-9d85-bf757fed9826">
            <a:hlinkClick r:id="" action="ppaction://media"/>
            <a:extLst>
              <a:ext uri="{FF2B5EF4-FFF2-40B4-BE49-F238E27FC236}">
                <a16:creationId xmlns="" xmlns:a16="http://schemas.microsoft.com/office/drawing/2014/main" id="{46E4F91E-73B7-6772-4911-737FDC9A14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63400" y="6274633"/>
            <a:ext cx="304800" cy="609600"/>
          </a:xfrm>
          <a:prstGeom prst="rect">
            <a:avLst/>
          </a:prstGeom>
        </p:spPr>
      </p:pic>
    </p:spTree>
    <p:extLst>
      <p:ext uri="{BB962C8B-B14F-4D97-AF65-F5344CB8AC3E}">
        <p14:creationId xmlns:p14="http://schemas.microsoft.com/office/powerpoint/2010/main" val="294814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2"/>
                </p:tgtEl>
              </p:cMediaNode>
            </p:audi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DE13AFE-4384-6237-C3A7-9638DB8AF2CB}"/>
              </a:ext>
            </a:extLst>
          </p:cNvPr>
          <p:cNvSpPr>
            <a:spLocks noGrp="1"/>
          </p:cNvSpPr>
          <p:nvPr>
            <p:ph idx="1"/>
          </p:nvPr>
        </p:nvSpPr>
        <p:spPr>
          <a:xfrm>
            <a:off x="1524000" y="457200"/>
            <a:ext cx="9603275" cy="3450613"/>
          </a:xfrm>
        </p:spPr>
        <p:txBody>
          <a:bodyPr>
            <a:normAutofit/>
          </a:bodyPr>
          <a:lstStyle/>
          <a:p>
            <a:pPr marL="0" indent="0" algn="ctr">
              <a:buNone/>
            </a:pPr>
            <a:r>
              <a:rPr lang="en-US" sz="9600" b="1" dirty="0">
                <a:solidFill>
                  <a:srgbClr val="FF0000"/>
                </a:solidFill>
                <a:latin typeface="Times New Roman" panose="02020603050405020304" pitchFamily="18" charset="0"/>
                <a:cs typeface="Times New Roman" panose="02020603050405020304" pitchFamily="18" charset="0"/>
              </a:rPr>
              <a:t>THƯ GIÃN</a:t>
            </a:r>
          </a:p>
        </p:txBody>
      </p:sp>
    </p:spTree>
    <p:extLst>
      <p:ext uri="{BB962C8B-B14F-4D97-AF65-F5344CB8AC3E}">
        <p14:creationId xmlns:p14="http://schemas.microsoft.com/office/powerpoint/2010/main" val="874185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600200" y="1524000"/>
            <a:ext cx="10058400" cy="3078162"/>
          </a:xfrm>
        </p:spPr>
        <p:txBody>
          <a:bodyPr>
            <a:normAutofit/>
          </a:bodyPr>
          <a:lstStyle/>
          <a:p>
            <a:pPr algn="ctr"/>
            <a:r>
              <a:rPr lang="en-US" sz="4000" b="1" dirty="0" err="1">
                <a:solidFill>
                  <a:srgbClr val="DF31BE"/>
                </a:solidFill>
                <a:latin typeface="Times New Roman" panose="02020603050405020304" pitchFamily="18" charset="0"/>
                <a:cs typeface="Times New Roman" panose="02020603050405020304" pitchFamily="18" charset="0"/>
              </a:rPr>
              <a:t>Hoạt</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động</a:t>
            </a:r>
            <a:r>
              <a:rPr lang="en-US" sz="4000" b="1" dirty="0">
                <a:solidFill>
                  <a:srgbClr val="DF31BE"/>
                </a:solidFill>
                <a:latin typeface="Times New Roman" panose="02020603050405020304" pitchFamily="18" charset="0"/>
                <a:cs typeface="Times New Roman" panose="02020603050405020304" pitchFamily="18" charset="0"/>
              </a:rPr>
              <a:t> 3: </a:t>
            </a:r>
            <a:r>
              <a:rPr lang="en-US" sz="4000" b="1" dirty="0" err="1">
                <a:solidFill>
                  <a:srgbClr val="DF31BE"/>
                </a:solidFill>
                <a:latin typeface="Times New Roman" panose="02020603050405020304" pitchFamily="18" charset="0"/>
                <a:cs typeface="Times New Roman" panose="02020603050405020304" pitchFamily="18" charset="0"/>
              </a:rPr>
              <a:t>Những</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việc</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cần</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làm</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để</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sạch</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sẽ</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gọn</a:t>
            </a:r>
            <a:r>
              <a:rPr lang="en-US" sz="4000" b="1" dirty="0">
                <a:solidFill>
                  <a:srgbClr val="DF31BE"/>
                </a:solidFill>
                <a:latin typeface="Times New Roman" panose="02020603050405020304" pitchFamily="18" charset="0"/>
                <a:cs typeface="Times New Roman" panose="02020603050405020304" pitchFamily="18" charset="0"/>
              </a:rPr>
              <a:t> </a:t>
            </a:r>
            <a:r>
              <a:rPr lang="en-US" sz="4000" b="1" dirty="0" err="1">
                <a:solidFill>
                  <a:srgbClr val="DF31BE"/>
                </a:solidFill>
                <a:latin typeface="Times New Roman" panose="02020603050405020304" pitchFamily="18" charset="0"/>
                <a:cs typeface="Times New Roman" panose="02020603050405020304" pitchFamily="18" charset="0"/>
              </a:rPr>
              <a:t>gàng</a:t>
            </a:r>
            <a:endParaRPr lang="vi-VN" sz="4000" b="1" dirty="0">
              <a:solidFill>
                <a:srgbClr val="DF31B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173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1734</TotalTime>
  <Words>175</Words>
  <Application>Microsoft Office PowerPoint</Application>
  <PresentationFormat>Widescreen</PresentationFormat>
  <Paragraphs>16</Paragraphs>
  <Slides>16</Slides>
  <Notes>2</Notes>
  <HiddenSlides>0</HiddenSlides>
  <MMClips>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宋体</vt:lpstr>
      <vt:lpstr>Arial</vt:lpstr>
      <vt:lpstr>Calibri</vt:lpstr>
      <vt:lpstr>Calibri Light</vt:lpstr>
      <vt:lpstr>Gill Sans MT</vt:lpstr>
      <vt:lpstr>HP001 4 hàng</vt:lpstr>
      <vt:lpstr>Times New Roman</vt:lpstr>
      <vt:lpstr>等线</vt:lpstr>
      <vt:lpstr>Office Theme</vt:lpstr>
      <vt:lpstr>Gallery</vt:lpstr>
      <vt:lpstr>1_Office Theme</vt:lpstr>
      <vt:lpstr>PowerPoint Presentation</vt:lpstr>
      <vt:lpstr>PowerPoint Presentation</vt:lpstr>
      <vt:lpstr>PowerPoint Presentation</vt:lpstr>
      <vt:lpstr>PowerPoint Presentation</vt:lpstr>
      <vt:lpstr>PowerPoint Presentation</vt:lpstr>
      <vt:lpstr>Hoạt động 2: Những biểu hiện của sạch sẽ, gọn gàng</vt:lpstr>
      <vt:lpstr>Kết luận: Những biểu hiện của người sạch sẽ, gọn gàng: mặt mũi, tay, chân… luôn sạch, sáng sủa, tóc được chải gọn, trang phục quần áo, giày dép chỉnh tề, sạch sẽ, gọn gàng.</vt:lpstr>
      <vt:lpstr>PowerPoint Presentation</vt:lpstr>
      <vt:lpstr>Hoạt động 3: Những việc cần làm để sạch sẽ, gọn gàng</vt:lpstr>
      <vt:lpstr>Thảo luận: 1, Bạn trong mỗi tranh đang làm gì để sạch sẽ, gọn gàng?                     2, Những việc làm đó nên được thực hiện vào lúc nào?                     3, Những việc làm đó có ích lợi gì?</vt:lpstr>
      <vt:lpstr>PowerPoint Presentation</vt:lpstr>
      <vt:lpstr>PowerPoint Presentation</vt:lpstr>
      <vt:lpstr>PowerPoint Presentation</vt:lpstr>
      <vt:lpstr>PowerPoint Presentation</vt:lpstr>
      <vt:lpstr>- Bài học hôm nay các con được học về điều gì? - Về nhà: Thực hiện các việc làm để sạch sẽ, gọn gàng, nhờ bố mẹ chụp hình lại gửi cô và các bạn cùng xem nhé.</vt:lpstr>
      <vt:lpstr>PowerPoint Presentation</vt:lpstr>
    </vt:vector>
  </TitlesOfParts>
  <Company>CtrlSoft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ASUS</cp:lastModifiedBy>
  <cp:revision>111</cp:revision>
  <dcterms:created xsi:type="dcterms:W3CDTF">2020-05-18T12:48:51Z</dcterms:created>
  <dcterms:modified xsi:type="dcterms:W3CDTF">2024-11-30T13:39:18Z</dcterms:modified>
</cp:coreProperties>
</file>