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</p:sldMasterIdLst>
  <p:notesMasterIdLst>
    <p:notesMasterId r:id="rId39"/>
  </p:notesMasterIdLst>
  <p:sldIdLst>
    <p:sldId id="342" r:id="rId10"/>
    <p:sldId id="316" r:id="rId11"/>
    <p:sldId id="259" r:id="rId12"/>
    <p:sldId id="327" r:id="rId13"/>
    <p:sldId id="289" r:id="rId14"/>
    <p:sldId id="328" r:id="rId15"/>
    <p:sldId id="329" r:id="rId16"/>
    <p:sldId id="326" r:id="rId17"/>
    <p:sldId id="330" r:id="rId18"/>
    <p:sldId id="292" r:id="rId19"/>
    <p:sldId id="298" r:id="rId20"/>
    <p:sldId id="295" r:id="rId21"/>
    <p:sldId id="331" r:id="rId22"/>
    <p:sldId id="296" r:id="rId23"/>
    <p:sldId id="323" r:id="rId24"/>
    <p:sldId id="300" r:id="rId25"/>
    <p:sldId id="332" r:id="rId26"/>
    <p:sldId id="301" r:id="rId27"/>
    <p:sldId id="324" r:id="rId28"/>
    <p:sldId id="325" r:id="rId29"/>
    <p:sldId id="333" r:id="rId30"/>
    <p:sldId id="335" r:id="rId31"/>
    <p:sldId id="336" r:id="rId32"/>
    <p:sldId id="337" r:id="rId33"/>
    <p:sldId id="338" r:id="rId34"/>
    <p:sldId id="339" r:id="rId35"/>
    <p:sldId id="276" r:id="rId36"/>
    <p:sldId id="340" r:id="rId37"/>
    <p:sldId id="279" r:id="rId38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ECB2CB"/>
    <a:srgbClr val="0000FF"/>
    <a:srgbClr val="DF31BE"/>
    <a:srgbClr val="E9A5C2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54713CBF-8DA9-4D9F-A613-8C438130C5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7002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005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2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6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8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9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17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9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6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96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17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11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25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9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7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99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7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1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2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3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3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2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89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0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0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05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0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3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28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1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2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0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06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67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2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4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48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4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4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7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63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0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04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7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88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13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40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2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1pPr>
            <a:lvl2pPr marL="371179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4235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3pPr>
            <a:lvl4pPr marL="111353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48471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855895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2227074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59825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969432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2272"/>
            </a:lvl1pPr>
            <a:lvl2pPr>
              <a:defRPr sz="1975"/>
            </a:lvl2pPr>
            <a:lvl3pPr>
              <a:defRPr sz="1630"/>
            </a:lvl3pPr>
            <a:lvl4pPr>
              <a:defRPr sz="1432"/>
            </a:lvl4pPr>
            <a:lvl5pPr>
              <a:defRPr sz="1432"/>
            </a:lvl5pPr>
            <a:lvl6pPr>
              <a:defRPr sz="1432"/>
            </a:lvl6pPr>
            <a:lvl7pPr>
              <a:defRPr sz="1432"/>
            </a:lvl7pPr>
            <a:lvl8pPr>
              <a:defRPr sz="1432"/>
            </a:lvl8pPr>
            <a:lvl9pPr>
              <a:defRPr sz="14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97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8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975" b="1"/>
            </a:lvl1pPr>
            <a:lvl2pPr marL="371179" indent="0">
              <a:buNone/>
              <a:defRPr sz="1630" b="1"/>
            </a:lvl2pPr>
            <a:lvl3pPr marL="742358" indent="0">
              <a:buNone/>
              <a:defRPr sz="1432" b="1"/>
            </a:lvl3pPr>
            <a:lvl4pPr marL="1113537" indent="0">
              <a:buNone/>
              <a:defRPr sz="1284" b="1"/>
            </a:lvl4pPr>
            <a:lvl5pPr marL="1484715" indent="0">
              <a:buNone/>
              <a:defRPr sz="1284" b="1"/>
            </a:lvl5pPr>
            <a:lvl6pPr marL="1855895" indent="0">
              <a:buNone/>
              <a:defRPr sz="1284" b="1"/>
            </a:lvl6pPr>
            <a:lvl7pPr marL="2227074" indent="0">
              <a:buNone/>
              <a:defRPr sz="1284" b="1"/>
            </a:lvl7pPr>
            <a:lvl8pPr marL="2598252" indent="0">
              <a:buNone/>
              <a:defRPr sz="1284" b="1"/>
            </a:lvl8pPr>
            <a:lvl9pPr marL="2969432" indent="0">
              <a:buNone/>
              <a:defRPr sz="12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1975"/>
            </a:lvl1pPr>
            <a:lvl2pPr>
              <a:defRPr sz="1630"/>
            </a:lvl2pPr>
            <a:lvl3pPr>
              <a:defRPr sz="1432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6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1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3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4"/>
          </a:xfrm>
        </p:spPr>
        <p:txBody>
          <a:bodyPr/>
          <a:lstStyle>
            <a:lvl1pPr>
              <a:defRPr sz="2618"/>
            </a:lvl1pPr>
            <a:lvl2pPr>
              <a:defRPr sz="2272"/>
            </a:lvl2pPr>
            <a:lvl3pPr>
              <a:defRPr sz="197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3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6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618"/>
            </a:lvl1pPr>
            <a:lvl2pPr marL="371179" indent="0">
              <a:buNone/>
              <a:defRPr sz="2272"/>
            </a:lvl2pPr>
            <a:lvl3pPr marL="742358" indent="0">
              <a:buNone/>
              <a:defRPr sz="1975"/>
            </a:lvl3pPr>
            <a:lvl4pPr marL="1113537" indent="0">
              <a:buNone/>
              <a:defRPr sz="1630"/>
            </a:lvl4pPr>
            <a:lvl5pPr marL="1484715" indent="0">
              <a:buNone/>
              <a:defRPr sz="1630"/>
            </a:lvl5pPr>
            <a:lvl6pPr marL="1855895" indent="0">
              <a:buNone/>
              <a:defRPr sz="1630"/>
            </a:lvl6pPr>
            <a:lvl7pPr marL="2227074" indent="0">
              <a:buNone/>
              <a:defRPr sz="1630"/>
            </a:lvl7pPr>
            <a:lvl8pPr marL="2598252" indent="0">
              <a:buNone/>
              <a:defRPr sz="1630"/>
            </a:lvl8pPr>
            <a:lvl9pPr marL="2969432" indent="0">
              <a:buNone/>
              <a:defRPr sz="16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2"/>
          </a:xfrm>
        </p:spPr>
        <p:txBody>
          <a:bodyPr/>
          <a:lstStyle>
            <a:lvl1pPr marL="0" indent="0">
              <a:buNone/>
              <a:defRPr sz="1136"/>
            </a:lvl1pPr>
            <a:lvl2pPr marL="371179" indent="0">
              <a:buNone/>
              <a:defRPr sz="988"/>
            </a:lvl2pPr>
            <a:lvl3pPr marL="742358" indent="0">
              <a:buNone/>
              <a:defRPr sz="839"/>
            </a:lvl3pPr>
            <a:lvl4pPr marL="1113537" indent="0">
              <a:buNone/>
              <a:defRPr sz="741"/>
            </a:lvl4pPr>
            <a:lvl5pPr marL="1484715" indent="0">
              <a:buNone/>
              <a:defRPr sz="741"/>
            </a:lvl5pPr>
            <a:lvl6pPr marL="1855895" indent="0">
              <a:buNone/>
              <a:defRPr sz="741"/>
            </a:lvl6pPr>
            <a:lvl7pPr marL="2227074" indent="0">
              <a:buNone/>
              <a:defRPr sz="741"/>
            </a:lvl7pPr>
            <a:lvl8pPr marL="2598252" indent="0">
              <a:buNone/>
              <a:defRPr sz="741"/>
            </a:lvl8pPr>
            <a:lvl9pPr marL="2969432" indent="0">
              <a:buNone/>
              <a:defRPr sz="7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62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2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E9899210-CEDA-471B-94BD-A389501794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4255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711FB90D-19E1-4E57-870F-C378962738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76070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6D7F3592-034C-41AA-8B3F-576930B4C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8119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784E0362-3F23-4B75-B52C-06D0A2ECC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066507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E3EF33C6-9E78-47D4-A095-287820BFF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25375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A6D2C988-F608-4190-BE4C-BA9FD22D98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03681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2FD98E40-18A8-416D-B2DD-BA665AB8AF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030527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DBE60671-8941-4978-BACB-2B359B6DA5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10740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0193F0DE-2B4E-4F30-B040-61924C94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66418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42CA198F-5C0F-4CB2-9B63-E7478B654DA7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EB5D6DA-287C-403D-81A5-3DD776A6A7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3573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2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1" cy="1143000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972801" cy="4525964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507CD007-2B41-47FD-8E4D-B18F9678C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9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288"/>
            <a:fld id="{9A28367B-36E2-4AF0-B353-3ECBF3EE59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742358" rtl="0" eaLnBrk="1" latinLnBrk="0" hangingPunct="1">
        <a:spcBef>
          <a:spcPct val="0"/>
        </a:spcBef>
        <a:buNone/>
        <a:defRPr sz="35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84" indent="-278384" algn="l" defTabSz="742358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3166" indent="-231987" algn="l" defTabSz="742358" rtl="0" eaLnBrk="1" latinLnBrk="0" hangingPunct="1">
        <a:spcBef>
          <a:spcPct val="20000"/>
        </a:spcBef>
        <a:buFont typeface="Arial" pitchFamily="34" charset="0"/>
        <a:buChar char="–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927947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299127" indent="-185590" algn="l" defTabSz="742358" rtl="0" eaLnBrk="1" latinLnBrk="0" hangingPunct="1">
        <a:spcBef>
          <a:spcPct val="20000"/>
        </a:spcBef>
        <a:buFont typeface="Arial" pitchFamily="34" charset="0"/>
        <a:buChar char="–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0305" indent="-185590" algn="l" defTabSz="742358" rtl="0" eaLnBrk="1" latinLnBrk="0" hangingPunct="1">
        <a:spcBef>
          <a:spcPct val="20000"/>
        </a:spcBef>
        <a:buFont typeface="Arial" pitchFamily="34" charset="0"/>
        <a:buChar char="»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48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12664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783842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155021" indent="-185590" algn="l" defTabSz="742358" rtl="0" eaLnBrk="1" latinLnBrk="0" hangingPunct="1">
        <a:spcBef>
          <a:spcPct val="20000"/>
        </a:spcBef>
        <a:buFont typeface="Arial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71179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42358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113537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8471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55895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9825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69432" algn="l" defTabSz="742358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 defTabSz="914400">
              <a:defRPr/>
            </a:pPr>
            <a:fld id="{42CA198F-5C0F-4CB2-9B63-E7478B654DA7}" type="datetimeFigureOut">
              <a:rPr lang="zh-CN" altLang="en-US"/>
              <a:pPr defTabSz="914400">
                <a:defRPr/>
              </a:pPr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字魂59号-创粗黑"/>
              </a:defRPr>
            </a:lvl1pPr>
          </a:lstStyle>
          <a:p>
            <a:pPr defTabSz="914400">
              <a:defRPr/>
            </a:pPr>
            <a:fld id="{AF1A1413-3A3C-499D-84B3-AE46E6C38653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slow">
    <p:push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8" y="4906963"/>
            <a:ext cx="2187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75" y="2533650"/>
            <a:ext cx="10004425" cy="15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BẢN THÂN KHI BỊ ỐM</a:t>
            </a:r>
            <a:endParaRPr lang="en-US" sz="4045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spcBef>
                <a:spcPts val="1348"/>
              </a:spcBef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686300"/>
            <a:ext cx="4206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1576">
            <a:off x="9228138" y="5062538"/>
            <a:ext cx="8715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3938" y="3827463"/>
            <a:ext cx="801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6138" y="-77787"/>
            <a:ext cx="1035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750" y="541338"/>
            <a:ext cx="114712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Phổ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Hermann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Gmeiner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Hải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30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6"/>
            <a:ext cx="12192000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19400"/>
            <a:ext cx="95250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914400"/>
            <a:ext cx="1074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7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121920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6334" y="1143000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3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00368"/>
            <a:ext cx="12188030" cy="7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53970B-C1CE-4E60-B1CC-8B1F19E96216}"/>
              </a:ext>
            </a:extLst>
          </p:cNvPr>
          <p:cNvSpPr/>
          <p:nvPr/>
        </p:nvSpPr>
        <p:spPr>
          <a:xfrm>
            <a:off x="3200400" y="2693920"/>
            <a:ext cx="6014288" cy="599595"/>
          </a:xfrm>
          <a:prstGeom prst="rect">
            <a:avLst/>
          </a:prstGeom>
          <a:noFill/>
        </p:spPr>
        <p:txBody>
          <a:bodyPr wrap="squar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59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F5691B-D136-4497-B2EF-1818666D1AA8}"/>
              </a:ext>
            </a:extLst>
          </p:cNvPr>
          <p:cNvSpPr/>
          <p:nvPr/>
        </p:nvSpPr>
        <p:spPr>
          <a:xfrm>
            <a:off x="4026506" y="3760564"/>
            <a:ext cx="4951497" cy="599595"/>
          </a:xfrm>
          <a:prstGeom prst="rect">
            <a:avLst/>
          </a:prstGeom>
          <a:noFill/>
        </p:spPr>
        <p:txBody>
          <a:bodyPr wrap="non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59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khoa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26.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1556270"/>
            <a:ext cx="952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362200"/>
            <a:ext cx="117348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304192"/>
            <a:ext cx="9677400" cy="6096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908" y="1803888"/>
            <a:ext cx="11658600" cy="113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908" y="2819400"/>
            <a:ext cx="1153902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7908" y="3648808"/>
            <a:ext cx="90224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Chườm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bẹn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6370" y="4474992"/>
            <a:ext cx="1137013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62278"/>
            <a:ext cx="248622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0367" y="722434"/>
            <a:ext cx="436285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00368"/>
            <a:ext cx="12188030" cy="7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53970B-C1CE-4E60-B1CC-8B1F19E96216}"/>
              </a:ext>
            </a:extLst>
          </p:cNvPr>
          <p:cNvSpPr/>
          <p:nvPr/>
        </p:nvSpPr>
        <p:spPr>
          <a:xfrm>
            <a:off x="3200400" y="2693920"/>
            <a:ext cx="6014288" cy="599595"/>
          </a:xfrm>
          <a:prstGeom prst="rect">
            <a:avLst/>
          </a:prstGeom>
          <a:noFill/>
        </p:spPr>
        <p:txBody>
          <a:bodyPr wrap="squar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59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F5691B-D136-4497-B2EF-1818666D1AA8}"/>
              </a:ext>
            </a:extLst>
          </p:cNvPr>
          <p:cNvSpPr/>
          <p:nvPr/>
        </p:nvSpPr>
        <p:spPr>
          <a:xfrm>
            <a:off x="4026506" y="3760564"/>
            <a:ext cx="4951497" cy="599595"/>
          </a:xfrm>
          <a:prstGeom prst="rect">
            <a:avLst/>
          </a:prstGeom>
          <a:noFill/>
        </p:spPr>
        <p:txBody>
          <a:bodyPr wrap="non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59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khoa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26.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155627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99822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1" y="2247900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6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9"/>
          <p:cNvSpPr txBox="1">
            <a:spLocks noChangeArrowheads="1"/>
          </p:cNvSpPr>
          <p:nvPr/>
        </p:nvSpPr>
        <p:spPr bwMode="auto">
          <a:xfrm>
            <a:off x="2450307" y="457201"/>
            <a:ext cx="7291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752599" y="1981200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752599" y="3886201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5374336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57572" y="586154"/>
            <a:ext cx="184825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7129" y="1828800"/>
            <a:ext cx="859899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438400"/>
            <a:ext cx="11506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vi-VN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4431" y="4114800"/>
            <a:ext cx="1135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1" y="-108163"/>
            <a:ext cx="10310453" cy="67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1792" y="3827857"/>
            <a:ext cx="5587889" cy="1557999"/>
          </a:xfrm>
          <a:prstGeom prst="rect">
            <a:avLst/>
          </a:prstGeom>
          <a:noFill/>
        </p:spPr>
        <p:txBody>
          <a:bodyPr wrap="non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9288"/>
            <a:r>
              <a:rPr lang="vi-VN" sz="9828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9828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6654"/>
            <a:ext cx="60960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09624"/>
            <a:ext cx="5638800" cy="319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910231"/>
            <a:ext cx="7239000" cy="2926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185" y="115472"/>
            <a:ext cx="6676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811000" cy="537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446" y="574054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 với hàng xóm nhờ hàng xóm giúp 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0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228600"/>
            <a:ext cx="11506200" cy="48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887200" cy="4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685801"/>
            <a:ext cx="3200400" cy="838200"/>
          </a:xfrm>
        </p:spPr>
        <p:txBody>
          <a:bodyPr/>
          <a:lstStyle/>
          <a:p>
            <a:r>
              <a:rPr lang="vi-VN" b="1" dirty="0">
                <a:solidFill>
                  <a:schemeClr val="bg1"/>
                </a:solidFill>
              </a:rPr>
              <a:t>Tự liên hệ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438400"/>
            <a:ext cx="8534400" cy="1752600"/>
          </a:xfrm>
        </p:spPr>
        <p:txBody>
          <a:bodyPr>
            <a:norm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+mj-lt"/>
              </a:rPr>
              <a:t>- Em đã tự biết cách chăm sóm bản thân khi bị ốm chưa?</a:t>
            </a:r>
          </a:p>
          <a:p>
            <a:pPr algn="just"/>
            <a:r>
              <a:rPr lang="vi-VN" sz="2800" b="1" dirty="0">
                <a:solidFill>
                  <a:schemeClr val="bg1"/>
                </a:solidFill>
                <a:latin typeface="+mj-lt"/>
              </a:rPr>
              <a:t>- Em đã tự chăm sóc bản thân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66462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05" y="24619"/>
            <a:ext cx="9144000" cy="2337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76335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69888"/>
            <a:ext cx="1135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bạn tập cách trùm khăn khi bị ốm.</a:t>
            </a:r>
          </a:p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 số điện thoại của bố mẹ, thầy giáo cô giáo để liên lạc khi cần thiết.</a:t>
            </a:r>
          </a:p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 ngơi, điều trị theo sự chỉ dẫn của bác sĩ, bố mẹ khi bị ốm.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4" y="-381000"/>
            <a:ext cx="12181542" cy="77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2749" y="719684"/>
            <a:ext cx="3464410" cy="700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59288"/>
            <a:r>
              <a:rPr lang="vi-VN" sz="395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395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149" y="1981200"/>
            <a:ext cx="563360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59288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thấy người mệt mỏi</a:t>
            </a:r>
          </a:p>
          <a:p>
            <a:pPr defTabSz="659288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Có biểu hiện khác thường</a:t>
            </a:r>
          </a:p>
          <a:p>
            <a:pPr defTabSz="659288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 cần thông báo luôn</a:t>
            </a:r>
          </a:p>
          <a:p>
            <a:pPr defTabSz="659288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Với thầy cô, cha mẹ.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" r="6801"/>
          <a:stretch/>
        </p:blipFill>
        <p:spPr>
          <a:xfrm>
            <a:off x="1752601" y="3505200"/>
            <a:ext cx="8839201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2400"/>
            <a:ext cx="10573858" cy="67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0906" y="3733800"/>
            <a:ext cx="5917894" cy="1584480"/>
          </a:xfrm>
          <a:prstGeom prst="rect">
            <a:avLst/>
          </a:prstGeom>
          <a:noFill/>
        </p:spPr>
        <p:txBody>
          <a:bodyPr wrap="squar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9288"/>
            <a:r>
              <a:rPr lang="vi-VN" sz="10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10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1067" y="1209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n/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6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5955334" cy="3227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830"/>
          <a:stretch/>
        </p:blipFill>
        <p:spPr>
          <a:xfrm>
            <a:off x="5965885" y="865572"/>
            <a:ext cx="6236666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56"/>
          <a:stretch/>
        </p:blipFill>
        <p:spPr>
          <a:xfrm>
            <a:off x="64482" y="3886200"/>
            <a:ext cx="5410200" cy="2836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021394"/>
            <a:ext cx="6400800" cy="28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ác mẫu hình nền đẹp chủ đề giáo dục cho slide ảnh 10 | Giáo dục, Hình nền,  Hình ảnh">
            <a:extLst>
              <a:ext uri="{FF2B5EF4-FFF2-40B4-BE49-F238E27FC236}">
                <a16:creationId xmlns="" xmlns:a16="http://schemas.microsoft.com/office/drawing/2014/main" id="{AD594D80-966C-4409-8F70-17ECA43E3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b="3101"/>
          <a:stretch/>
        </p:blipFill>
        <p:spPr bwMode="auto">
          <a:xfrm>
            <a:off x="39" y="-431932"/>
            <a:ext cx="12191923" cy="7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B085F8-8B69-4F00-A531-78369B92CD41}"/>
              </a:ext>
            </a:extLst>
          </p:cNvPr>
          <p:cNvSpPr txBox="1"/>
          <p:nvPr/>
        </p:nvSpPr>
        <p:spPr>
          <a:xfrm>
            <a:off x="1091291" y="569167"/>
            <a:ext cx="9821271" cy="9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9288"/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xảy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79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5679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5679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" name="Picture 7" descr="Các mẫu hình nền đẹp chủ đề giáo dục cho slide ảnh 10 | Giáo dục, Hình nền,  Hình ảnh">
            <a:extLst>
              <a:ext uri="{FF2B5EF4-FFF2-40B4-BE49-F238E27FC236}">
                <a16:creationId xmlns="" xmlns:a16="http://schemas.microsoft.com/office/drawing/2014/main" id="{85DF74DE-C246-4E97-B29D-70A9F11C3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b="3101"/>
          <a:stretch/>
        </p:blipFill>
        <p:spPr bwMode="auto">
          <a:xfrm>
            <a:off x="-8664" y="-426594"/>
            <a:ext cx="12191923" cy="7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1673546" y="92239"/>
            <a:ext cx="8656760" cy="8686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9288"/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21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605820" y="3464032"/>
            <a:ext cx="8656760" cy="778624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Na?</a:t>
            </a:r>
            <a:endParaRPr lang="vi-VN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" y="1227555"/>
            <a:ext cx="12003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800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03056"/>
            <a:ext cx="3481118" cy="112176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04800" y="2362200"/>
            <a:ext cx="1158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4343400"/>
            <a:ext cx="11582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như thế 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chúng 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9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6" y="-108163"/>
            <a:ext cx="10573858" cy="67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0745" y="3827857"/>
            <a:ext cx="7129978" cy="1557999"/>
          </a:xfrm>
          <a:prstGeom prst="rect">
            <a:avLst/>
          </a:prstGeom>
          <a:noFill/>
        </p:spPr>
        <p:txBody>
          <a:bodyPr wrap="non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9288"/>
            <a:r>
              <a:rPr lang="en-US" sz="9828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058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00368"/>
            <a:ext cx="12188030" cy="7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53970B-C1CE-4E60-B1CC-8B1F19E96216}"/>
              </a:ext>
            </a:extLst>
          </p:cNvPr>
          <p:cNvSpPr/>
          <p:nvPr/>
        </p:nvSpPr>
        <p:spPr>
          <a:xfrm>
            <a:off x="3200400" y="2693920"/>
            <a:ext cx="6014288" cy="599595"/>
          </a:xfrm>
          <a:prstGeom prst="rect">
            <a:avLst/>
          </a:prstGeom>
          <a:noFill/>
        </p:spPr>
        <p:txBody>
          <a:bodyPr wrap="squar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9288"/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F5691B-D136-4497-B2EF-1818666D1AA8}"/>
              </a:ext>
            </a:extLst>
          </p:cNvPr>
          <p:cNvSpPr/>
          <p:nvPr/>
        </p:nvSpPr>
        <p:spPr>
          <a:xfrm>
            <a:off x="4026506" y="3760564"/>
            <a:ext cx="4951497" cy="599595"/>
          </a:xfrm>
          <a:prstGeom prst="rect">
            <a:avLst/>
          </a:prstGeom>
          <a:noFill/>
        </p:spPr>
        <p:txBody>
          <a:bodyPr wrap="none" lIns="45155" tIns="22578" rIns="45155" bIns="2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59288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1" y="1331948"/>
            <a:ext cx="937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hiểu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3432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qwa1bmr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1128</TotalTime>
  <Words>859</Words>
  <Application>Microsoft Office PowerPoint</Application>
  <PresentationFormat>Widescreen</PresentationFormat>
  <Paragraphs>64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宋体</vt:lpstr>
      <vt:lpstr>宋体</vt:lpstr>
      <vt:lpstr>Arial</vt:lpstr>
      <vt:lpstr>Calibri</vt:lpstr>
      <vt:lpstr>Gill Sans MT</vt:lpstr>
      <vt:lpstr>HP001 4 hàng</vt:lpstr>
      <vt:lpstr>Times New Roman</vt:lpstr>
      <vt:lpstr>字魂59号-创粗黑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còn biết những biểu hiện nào khác khi bị ốm?</vt:lpstr>
      <vt:lpstr>PowerPoint Presentation</vt:lpstr>
      <vt:lpstr>PowerPoint Presentation</vt:lpstr>
      <vt:lpstr>PowerPoint Presentation</vt:lpstr>
      <vt:lpstr>PowerPoint Presentation</vt:lpstr>
      <vt:lpstr>- Nói ngay với thầy cô giáo, cha mẹ hoặc người lớn.</vt:lpstr>
      <vt:lpstr>PowerPoint Presentation</vt:lpstr>
      <vt:lpstr>PowerPoint Presentation</vt:lpstr>
      <vt:lpstr>Hoạt động 3: Tìm hiểu những việc cần tránh khi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liên hệ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157</cp:revision>
  <dcterms:created xsi:type="dcterms:W3CDTF">2020-05-18T12:48:51Z</dcterms:created>
  <dcterms:modified xsi:type="dcterms:W3CDTF">2024-11-30T11:59:08Z</dcterms:modified>
</cp:coreProperties>
</file>