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3" r:id="rId3"/>
    <p:sldId id="258" r:id="rId4"/>
    <p:sldId id="259" r:id="rId5"/>
    <p:sldId id="273" r:id="rId6"/>
    <p:sldId id="272" r:id="rId7"/>
    <p:sldId id="274" r:id="rId8"/>
    <p:sldId id="275" r:id="rId9"/>
    <p:sldId id="276" r:id="rId10"/>
    <p:sldId id="280" r:id="rId11"/>
    <p:sldId id="277" r:id="rId12"/>
    <p:sldId id="279" r:id="rId13"/>
    <p:sldId id="261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AEB8E-4E7E-4885-BEAC-968932D89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F8A2D3-55CB-4BCC-8044-9B98A4D1A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EEA012-E356-40EA-BE24-F12A73EF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D32-F471-4ECD-8B44-484A476B275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6BCF0-406A-41C0-BB1D-4257DB30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D73EFC-4EE5-4EC7-9030-BBC1F9CA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C67-CBE7-4064-BEE4-625DD9F7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4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6B698-3E0E-4C2C-A95D-359F11AB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6A3543-6621-463D-965D-515510A01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E274AF-81E1-4648-AE71-DA13F36E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D32-F471-4ECD-8B44-484A476B275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ABE99B-9BB6-47D4-B642-3D895484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7625D1-9D78-468E-AE7B-9FA60C66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C67-CBE7-4064-BEE4-625DD9F7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8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855B4C-C24A-4319-8622-5F1B97D6D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48E7F6-D025-4815-AB73-23334DF5B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226E28-EAA0-4F25-A928-65374D42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D32-F471-4ECD-8B44-484A476B275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C678E5-D110-4754-ACEF-F6F24492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A1EF4F-22EA-404B-86B0-12359DAE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C67-CBE7-4064-BEE4-625DD9F7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47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E9899210-CEDA-471B-94BD-A389501794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04675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711FB90D-19E1-4E57-870F-C378962738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79203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6D7F3592-034C-41AA-8B3F-576930B4C9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91073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784E0362-3F23-4B75-B52C-06D0A2ECCB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6562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E3EF33C6-9E78-47D4-A095-287820BFFA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62698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A6D2C988-F608-4190-BE4C-BA9FD22D98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59506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2FD98E40-18A8-416D-B2DD-BA665AB8AF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6729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DBE60671-8941-4978-BACB-2B359B6DA5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75926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31DB0-FF67-43E4-83F8-48F2A478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A3D211-F498-41E8-957E-21AACDE98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2A8C5-724B-4CCA-A413-DF975131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D32-F471-4ECD-8B44-484A476B275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D7A1AF-746A-4195-A192-661B20AB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E343BB-918D-4348-BD6D-12774779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C67-CBE7-4064-BEE4-625DD9F7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71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0193F0DE-2B4E-4F30-B040-61924C94EC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97321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FEB5D6DA-287C-403D-81A5-3DD776A6A7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27508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54713CBF-8DA9-4D9F-A613-8C438130C5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4685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16870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1D64E-0DD2-4A45-A5E9-1197A46D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7BC233-5664-43F7-9C78-4DEBD8137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53A241-CB29-4F9F-A39B-BC47BB32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D32-F471-4ECD-8B44-484A476B275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A6EC9-9B98-4FBD-B3FA-EB811915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37FE9-231F-4E30-BE21-C92F4A4B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C67-CBE7-4064-BEE4-625DD9F7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3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1F441-BFDE-4FA2-A5C5-72C76C55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0CBD6C-EECE-48AB-9A76-E9D215783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445C33-F4E4-44AB-80A5-6F427C9C0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CD6E0D-983F-40E1-9599-699C047C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D32-F471-4ECD-8B44-484A476B275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EBD11A-7614-4EB7-BE8B-8BBF1490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5A4F53-05A8-44F8-8086-C22D6955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C67-CBE7-4064-BEE4-625DD9F7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2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C836FA-1106-4257-9174-7A25B2B8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4C2B04-5EF9-4E04-8EB8-8A8F403A2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CEE2C7-3958-490E-B22A-CE909F8AE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C77EF4-415E-4CC5-A629-2E7A66735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296386-6211-4785-AC32-64F6AFBA2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6A8508-D4D4-4B14-BC74-57C27C2E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D32-F471-4ECD-8B44-484A476B275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6B03B8F-FC90-47C5-9867-F26B8904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CC675DE-16E0-4DC2-B28A-40B7ADAA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C67-CBE7-4064-BEE4-625DD9F7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28883C-D9DE-4B75-B18A-865054EF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DE914F7-C418-465F-BA21-0C80E2A1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D32-F471-4ECD-8B44-484A476B275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256FAB-D79B-408D-A22F-6F335863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064644-A9BA-4138-9C71-75001624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C67-CBE7-4064-BEE4-625DD9F7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1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A2AFB18-0ABA-4EB3-8E56-CEBC5B75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D32-F471-4ECD-8B44-484A476B275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FACDA-5700-4381-B976-AF7D9DA7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05BA71-45CA-4C2A-B152-A19C8421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C67-CBE7-4064-BEE4-625DD9F7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2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7AD45-10A2-4CC9-8732-07101F49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AC2214-F264-4241-8DD3-AC6F43E8E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4C01BB-AE2F-4D48-A092-BC5024DD8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B07654-FE07-4622-BAC3-8BCDA552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D32-F471-4ECD-8B44-484A476B275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F54E5E-F884-45B7-9BF0-6F06A1FC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D1CAB6-FFB4-434D-9025-FF0A9F8C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C67-CBE7-4064-BEE4-625DD9F7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9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499CA-1D87-49AF-93AF-5E5F0082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A33E68A-F6AD-43E7-98C7-163E8DBE3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A3BD3E-3B33-4A8F-88EC-A76F9945A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4DB007-5C0B-48DD-AA58-14CEE815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D32-F471-4ECD-8B44-484A476B275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7253D-A828-495F-BE09-D432F0D8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FA550B-E749-42E7-85FC-E3987370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C67-CBE7-4064-BEE4-625DD9F7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9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12374B-2AF6-4CAC-BE2C-B448E5CB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A83E90-46AC-4C8F-8A6D-1592320E2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9CC0C9-AE15-4995-95DA-D8FDDD0BD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1D32-F471-4ECD-8B44-484A476B275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9A4BC7-17E4-4E19-95ED-6DC6C924B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83CCA2-2250-4684-88EF-3BBEEA3DC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97C67-CBE7-4064-BEE4-625DD9F7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2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字魂59号-创粗黑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字魂59号-创粗黑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字魂59号-创粗黑"/>
              </a:defRPr>
            </a:lvl1pPr>
          </a:lstStyle>
          <a:p>
            <a:pPr>
              <a:defRPr/>
            </a:pPr>
            <a:fld id="{AF1A1413-3A3C-499D-84B3-AE46E6C386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21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字魂59号-创粗黑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字魂59号-创粗黑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字魂59号-创粗黑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字魂59号-创粗黑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88" y="4906963"/>
            <a:ext cx="21875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0775" y="2533650"/>
            <a:ext cx="9534525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PHÉP 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 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6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686300"/>
            <a:ext cx="42068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91576">
            <a:off x="9228138" y="5062538"/>
            <a:ext cx="8715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023938" y="3827463"/>
            <a:ext cx="8016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6138" y="-77787"/>
            <a:ext cx="10350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750" y="541338"/>
            <a:ext cx="11471275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Phổ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thông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Hermann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Gmeiner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Hải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6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0FABC7-FCEE-4F0C-BA3C-FBD54219548B}"/>
              </a:ext>
            </a:extLst>
          </p:cNvPr>
          <p:cNvSpPr txBox="1"/>
          <p:nvPr/>
        </p:nvSpPr>
        <p:spPr>
          <a:xfrm>
            <a:off x="4736378" y="5494738"/>
            <a:ext cx="2947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</a:rPr>
              <a:t>4 </a:t>
            </a:r>
            <a:r>
              <a:rPr lang="vi-VN" sz="4400" b="1" dirty="0">
                <a:solidFill>
                  <a:srgbClr val="0070C0"/>
                </a:solidFill>
                <a:sym typeface="Symbol" panose="05050102010706020507" pitchFamily="18" charset="2"/>
              </a:rPr>
              <a:t> </a:t>
            </a:r>
            <a:r>
              <a:rPr lang="vi-VN" sz="4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1 = </a:t>
            </a:r>
            <a:r>
              <a:rPr lang="vi-VN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93827" y="306292"/>
            <a:ext cx="5322627" cy="4919193"/>
            <a:chOff x="3493827" y="306292"/>
            <a:chExt cx="5322627" cy="49191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0" r="-1136" b="17839"/>
            <a:stretch/>
          </p:blipFill>
          <p:spPr>
            <a:xfrm>
              <a:off x="3493827" y="306292"/>
              <a:ext cx="5322627" cy="491919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 rot="21159869">
              <a:off x="6701051" y="2661313"/>
              <a:ext cx="982639" cy="8188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53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6" y="-390159"/>
            <a:ext cx="7124130" cy="7029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9425" y="5566183"/>
            <a:ext cx="3179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70C0"/>
                </a:solidFill>
              </a:rPr>
              <a:t>6 – 2 = </a:t>
            </a:r>
            <a:r>
              <a:rPr lang="vi-VN" sz="5400" b="1" dirty="0" smtClean="0">
                <a:solidFill>
                  <a:srgbClr val="FF0000"/>
                </a:solidFill>
              </a:rPr>
              <a:t>4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9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55FA053-568E-4BD8-8A8B-32677434D5C3}"/>
              </a:ext>
            </a:extLst>
          </p:cNvPr>
          <p:cNvSpPr txBox="1"/>
          <p:nvPr/>
        </p:nvSpPr>
        <p:spPr>
          <a:xfrm>
            <a:off x="3773064" y="2323304"/>
            <a:ext cx="727167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#9Slide04 SFU Belle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68AA410-7E72-4C03-940E-40E607BF48AC}"/>
              </a:ext>
            </a:extLst>
          </p:cNvPr>
          <p:cNvSpPr txBox="1"/>
          <p:nvPr/>
        </p:nvSpPr>
        <p:spPr>
          <a:xfrm>
            <a:off x="9771479" y="2321069"/>
            <a:ext cx="727167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617E716-26AE-4FDD-ADBE-C2B7044AF31E}"/>
              </a:ext>
            </a:extLst>
          </p:cNvPr>
          <p:cNvSpPr txBox="1"/>
          <p:nvPr/>
        </p:nvSpPr>
        <p:spPr>
          <a:xfrm>
            <a:off x="9943013" y="4997587"/>
            <a:ext cx="727167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#9Slide04 SFU Belle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2357E5-2B1E-47E7-AC56-631CDE89B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168" r="80941" b="77570"/>
          <a:stretch/>
        </p:blipFill>
        <p:spPr>
          <a:xfrm>
            <a:off x="352697" y="104504"/>
            <a:ext cx="2272938" cy="1188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93AAA0-12CF-4B62-B00B-02B033F7F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24078" r="66676" b="63558"/>
          <a:stretch/>
        </p:blipFill>
        <p:spPr>
          <a:xfrm>
            <a:off x="1489166" y="1363298"/>
            <a:ext cx="3148148" cy="883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84A5CD-249D-42B8-9E0F-77A2AEB0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2" t="25705" r="5470" b="64237"/>
          <a:stretch/>
        </p:blipFill>
        <p:spPr>
          <a:xfrm>
            <a:off x="6568467" y="1433591"/>
            <a:ext cx="4781875" cy="744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02BE2E-0A43-4488-8831-D8111E70E77E}"/>
              </a:ext>
            </a:extLst>
          </p:cNvPr>
          <p:cNvSpPr txBox="1"/>
          <p:nvPr/>
        </p:nvSpPr>
        <p:spPr>
          <a:xfrm>
            <a:off x="1789610" y="2312575"/>
            <a:ext cx="1985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70C0"/>
                </a:solidFill>
              </a:rPr>
              <a:t>4 </a:t>
            </a:r>
            <a:r>
              <a:rPr lang="vi-VN" sz="4400" dirty="0">
                <a:solidFill>
                  <a:srgbClr val="0070C0"/>
                </a:solidFill>
                <a:sym typeface="Symbol" panose="05050102010706020507" pitchFamily="18" charset="2"/>
              </a:rPr>
              <a:t> 3 =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C71C94A-5EDA-4E35-ADAC-039D490E0E1E}"/>
              </a:ext>
            </a:extLst>
          </p:cNvPr>
          <p:cNvSpPr txBox="1"/>
          <p:nvPr/>
        </p:nvSpPr>
        <p:spPr>
          <a:xfrm>
            <a:off x="7759336" y="2312127"/>
            <a:ext cx="1985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70C0"/>
                </a:solidFill>
              </a:rPr>
              <a:t>6 </a:t>
            </a:r>
            <a:r>
              <a:rPr lang="vi-VN" sz="4400" dirty="0">
                <a:solidFill>
                  <a:srgbClr val="0070C0"/>
                </a:solidFill>
                <a:sym typeface="Symbol" panose="05050102010706020507" pitchFamily="18" charset="2"/>
              </a:rPr>
              <a:t> 1 =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9EC5991-CD79-4D38-A2BC-CA5AD44FA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66667" r="58076" b="23649"/>
          <a:stretch/>
        </p:blipFill>
        <p:spPr>
          <a:xfrm>
            <a:off x="640077" y="4114801"/>
            <a:ext cx="4577315" cy="68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CDA1DA-682B-4963-90F9-BE075B801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7" t="65541" r="9862" b="21621"/>
          <a:stretch/>
        </p:blipFill>
        <p:spPr>
          <a:xfrm>
            <a:off x="6988624" y="4036422"/>
            <a:ext cx="3693160" cy="8686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38FB8E9-F377-494B-804A-F5F57E00E9A7}"/>
              </a:ext>
            </a:extLst>
          </p:cNvPr>
          <p:cNvSpPr txBox="1"/>
          <p:nvPr/>
        </p:nvSpPr>
        <p:spPr>
          <a:xfrm>
            <a:off x="1789610" y="4978848"/>
            <a:ext cx="1985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70C0"/>
                </a:solidFill>
              </a:rPr>
              <a:t>6 </a:t>
            </a:r>
            <a:r>
              <a:rPr lang="vi-VN" sz="4400" dirty="0">
                <a:solidFill>
                  <a:srgbClr val="0070C0"/>
                </a:solidFill>
                <a:sym typeface="Symbol" panose="05050102010706020507" pitchFamily="18" charset="2"/>
              </a:rPr>
              <a:t> 3 =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D0E01EA-A995-4C2A-B922-49E981BCD981}"/>
              </a:ext>
            </a:extLst>
          </p:cNvPr>
          <p:cNvSpPr txBox="1"/>
          <p:nvPr/>
        </p:nvSpPr>
        <p:spPr>
          <a:xfrm>
            <a:off x="7957459" y="5023302"/>
            <a:ext cx="1985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70C0"/>
                </a:solidFill>
              </a:rPr>
              <a:t>5 </a:t>
            </a:r>
            <a:r>
              <a:rPr lang="vi-VN" sz="4400" dirty="0">
                <a:solidFill>
                  <a:srgbClr val="0070C0"/>
                </a:solidFill>
                <a:sym typeface="Symbol" panose="05050102010706020507" pitchFamily="18" charset="2"/>
              </a:rPr>
              <a:t> 4 =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8523FA4-C28D-4CE2-92EB-AA3C68D27281}"/>
              </a:ext>
            </a:extLst>
          </p:cNvPr>
          <p:cNvSpPr txBox="1"/>
          <p:nvPr/>
        </p:nvSpPr>
        <p:spPr>
          <a:xfrm>
            <a:off x="3821228" y="4968379"/>
            <a:ext cx="727167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8EA201F-6841-4ECF-A47C-C5A34076D3DB}"/>
              </a:ext>
            </a:extLst>
          </p:cNvPr>
          <p:cNvGrpSpPr/>
          <p:nvPr/>
        </p:nvGrpSpPr>
        <p:grpSpPr>
          <a:xfrm>
            <a:off x="3774621" y="2385082"/>
            <a:ext cx="803278" cy="786058"/>
            <a:chOff x="3738741" y="2333866"/>
            <a:chExt cx="803278" cy="786058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7F29CA5-3571-4A01-89C5-8798C25646CE}"/>
                </a:ext>
              </a:extLst>
            </p:cNvPr>
            <p:cNvSpPr txBox="1"/>
            <p:nvPr/>
          </p:nvSpPr>
          <p:spPr>
            <a:xfrm>
              <a:off x="3814852" y="2350483"/>
              <a:ext cx="727167" cy="769441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BDBC48E-7E6C-46F5-9CB5-2337AF972DB5}"/>
                </a:ext>
              </a:extLst>
            </p:cNvPr>
            <p:cNvSpPr/>
            <p:nvPr/>
          </p:nvSpPr>
          <p:spPr>
            <a:xfrm>
              <a:off x="3738741" y="2333866"/>
              <a:ext cx="727167" cy="769441"/>
            </a:xfrm>
            <a:prstGeom prst="round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4B48B9-27F7-4FA2-95C1-2C38A5D80920}"/>
              </a:ext>
            </a:extLst>
          </p:cNvPr>
          <p:cNvGrpSpPr/>
          <p:nvPr/>
        </p:nvGrpSpPr>
        <p:grpSpPr>
          <a:xfrm>
            <a:off x="9744892" y="2295510"/>
            <a:ext cx="803278" cy="786058"/>
            <a:chOff x="3738741" y="2333866"/>
            <a:chExt cx="803278" cy="786058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8300B69-460F-4783-9866-C45E0C881414}"/>
                </a:ext>
              </a:extLst>
            </p:cNvPr>
            <p:cNvSpPr txBox="1"/>
            <p:nvPr/>
          </p:nvSpPr>
          <p:spPr>
            <a:xfrm>
              <a:off x="3814852" y="2350483"/>
              <a:ext cx="727167" cy="769441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00D39FA-8558-4E4E-8891-568AF90A1E31}"/>
                </a:ext>
              </a:extLst>
            </p:cNvPr>
            <p:cNvSpPr/>
            <p:nvPr/>
          </p:nvSpPr>
          <p:spPr>
            <a:xfrm>
              <a:off x="3738741" y="2333866"/>
              <a:ext cx="727167" cy="769441"/>
            </a:xfrm>
            <a:prstGeom prst="round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D40975A-5BE7-44FA-A9D9-5E15BF3EAECE}"/>
              </a:ext>
            </a:extLst>
          </p:cNvPr>
          <p:cNvGrpSpPr/>
          <p:nvPr/>
        </p:nvGrpSpPr>
        <p:grpSpPr>
          <a:xfrm>
            <a:off x="9943015" y="5031380"/>
            <a:ext cx="803278" cy="786058"/>
            <a:chOff x="3738741" y="2333866"/>
            <a:chExt cx="803278" cy="786058"/>
          </a:xfrm>
          <a:noFill/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2A673568-B1E9-49D4-A755-D6D79CF75B0E}"/>
                </a:ext>
              </a:extLst>
            </p:cNvPr>
            <p:cNvSpPr txBox="1"/>
            <p:nvPr/>
          </p:nvSpPr>
          <p:spPr>
            <a:xfrm>
              <a:off x="3814852" y="2350483"/>
              <a:ext cx="727167" cy="769441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78E599A0-7FA3-4DA3-8BF4-1D0D30219456}"/>
                </a:ext>
              </a:extLst>
            </p:cNvPr>
            <p:cNvSpPr/>
            <p:nvPr/>
          </p:nvSpPr>
          <p:spPr>
            <a:xfrm>
              <a:off x="3738741" y="2333866"/>
              <a:ext cx="727167" cy="769441"/>
            </a:xfrm>
            <a:prstGeom prst="round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15486E-C0C0-4C52-8335-3DD6ACF9B489}"/>
              </a:ext>
            </a:extLst>
          </p:cNvPr>
          <p:cNvSpPr txBox="1"/>
          <p:nvPr/>
        </p:nvSpPr>
        <p:spPr>
          <a:xfrm>
            <a:off x="3771046" y="2354193"/>
            <a:ext cx="727167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9367B6A-C621-43F2-9AE2-875D7E9B39AA}"/>
              </a:ext>
            </a:extLst>
          </p:cNvPr>
          <p:cNvSpPr txBox="1"/>
          <p:nvPr/>
        </p:nvSpPr>
        <p:spPr>
          <a:xfrm>
            <a:off x="9691656" y="2264600"/>
            <a:ext cx="727167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C6F4A2C-86B5-4C40-A50E-CE81EA46B88A}"/>
              </a:ext>
            </a:extLst>
          </p:cNvPr>
          <p:cNvSpPr txBox="1"/>
          <p:nvPr/>
        </p:nvSpPr>
        <p:spPr>
          <a:xfrm>
            <a:off x="9981068" y="4997586"/>
            <a:ext cx="727167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FDEB80A-F3AA-4A15-9C47-FC73068A7118}"/>
              </a:ext>
            </a:extLst>
          </p:cNvPr>
          <p:cNvGrpSpPr/>
          <p:nvPr/>
        </p:nvGrpSpPr>
        <p:grpSpPr>
          <a:xfrm>
            <a:off x="3792012" y="4964079"/>
            <a:ext cx="803278" cy="786058"/>
            <a:chOff x="3738741" y="2333866"/>
            <a:chExt cx="803278" cy="786058"/>
          </a:xfrm>
          <a:noFill/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53EA03F-0DDF-43BD-B55D-24FBF96736A9}"/>
                </a:ext>
              </a:extLst>
            </p:cNvPr>
            <p:cNvSpPr txBox="1"/>
            <p:nvPr/>
          </p:nvSpPr>
          <p:spPr>
            <a:xfrm>
              <a:off x="3814852" y="2350483"/>
              <a:ext cx="727167" cy="769441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E5391C6D-3772-48D2-B976-7DCBF5E315A4}"/>
                </a:ext>
              </a:extLst>
            </p:cNvPr>
            <p:cNvSpPr/>
            <p:nvPr/>
          </p:nvSpPr>
          <p:spPr>
            <a:xfrm>
              <a:off x="3738741" y="2333866"/>
              <a:ext cx="727167" cy="769441"/>
            </a:xfrm>
            <a:prstGeom prst="round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561441E-FF47-409A-8566-0A7A8D2C356D}"/>
              </a:ext>
            </a:extLst>
          </p:cNvPr>
          <p:cNvSpPr txBox="1"/>
          <p:nvPr/>
        </p:nvSpPr>
        <p:spPr>
          <a:xfrm>
            <a:off x="3838074" y="4972679"/>
            <a:ext cx="727167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50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3" grpId="0" animBg="1"/>
      <p:bldP spid="54" grpId="0" animBg="1"/>
      <p:bldP spid="36" grpId="0" animBg="1"/>
      <p:bldP spid="48" grpId="0" animBg="1"/>
      <p:bldP spid="49" grpId="0" animBg="1"/>
      <p:bldP spid="51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71287"/>
            <a:ext cx="12119130" cy="6786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2440" y="293985"/>
            <a:ext cx="700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chemeClr val="accent4"/>
                </a:solidFill>
              </a:rPr>
              <a:t>TIẾT HỌC KẾT THÚC</a:t>
            </a:r>
            <a:endParaRPr lang="en-US" sz="5400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384" y="1217315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QUÝ THẦY CÔ NHIỀU SỨC KHỎE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0594FE-A336-43D9-8BBA-65D5CB05C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48" y="265848"/>
            <a:ext cx="9043791" cy="64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9E6FD7-D3C9-4405-A80E-DC05D90C5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14174" r="43063" b="36645"/>
          <a:stretch/>
        </p:blipFill>
        <p:spPr>
          <a:xfrm>
            <a:off x="518504" y="-112197"/>
            <a:ext cx="10770668" cy="52817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81182" y="5827595"/>
            <a:ext cx="3249228" cy="951405"/>
            <a:chOff x="4681182" y="5827595"/>
            <a:chExt cx="3249228" cy="951405"/>
          </a:xfrm>
        </p:grpSpPr>
        <p:sp>
          <p:nvSpPr>
            <p:cNvPr id="28" name="TextBox 27"/>
            <p:cNvSpPr txBox="1"/>
            <p:nvPr/>
          </p:nvSpPr>
          <p:spPr>
            <a:xfrm>
              <a:off x="4681182" y="5855670"/>
              <a:ext cx="26798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solidFill>
                    <a:srgbClr val="0070C0"/>
                  </a:solidFill>
                </a:rPr>
                <a:t>6 – 4 =</a:t>
              </a:r>
              <a:endParaRPr lang="en-US" sz="5400" b="1" dirty="0">
                <a:solidFill>
                  <a:srgbClr val="0070C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79733" y="5827595"/>
              <a:ext cx="85067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5400" b="1" dirty="0">
                  <a:solidFill>
                    <a:srgbClr val="FF0000"/>
                  </a:solidFill>
                </a:rPr>
                <a:t>2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277333" y="4482886"/>
            <a:ext cx="3878268" cy="1133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735773" y="4667534"/>
            <a:ext cx="0" cy="79157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55775" y="4667534"/>
            <a:ext cx="0" cy="79157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50423" y="4653886"/>
            <a:ext cx="0" cy="79157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29482" y="4667534"/>
            <a:ext cx="0" cy="79157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29984" y="4667534"/>
            <a:ext cx="0" cy="79157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34952" y="4667534"/>
            <a:ext cx="0" cy="79157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85679" y="4750176"/>
            <a:ext cx="368490" cy="7097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45237" y="4777447"/>
            <a:ext cx="368490" cy="7097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50620" y="4750176"/>
            <a:ext cx="368490" cy="7097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77031" y="4736528"/>
            <a:ext cx="368490" cy="7097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1A92EB-97F1-47F6-95BE-5E74054A4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4" t="18664" r="11469" b="40978"/>
          <a:stretch/>
        </p:blipFill>
        <p:spPr>
          <a:xfrm>
            <a:off x="3209718" y="505813"/>
            <a:ext cx="5931789" cy="48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50661" y="874300"/>
            <a:ext cx="5931789" cy="4819580"/>
            <a:chOff x="3250661" y="1597633"/>
            <a:chExt cx="5931789" cy="48195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C1A92EB-97F1-47F6-95BE-5E74054A4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04" t="18664" r="11469" b="40978"/>
            <a:stretch/>
          </p:blipFill>
          <p:spPr>
            <a:xfrm>
              <a:off x="3250661" y="1597633"/>
              <a:ext cx="5931789" cy="4819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4127918" y="4080685"/>
              <a:ext cx="3844655" cy="1744568"/>
              <a:chOff x="4127918" y="2224587"/>
              <a:chExt cx="3844655" cy="174456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C1A92EB-97F1-47F6-95BE-5E74054A45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004" t="22478" r="27329" b="63504"/>
              <a:stretch/>
            </p:blipFill>
            <p:spPr>
              <a:xfrm>
                <a:off x="4127918" y="2224587"/>
                <a:ext cx="826215" cy="1674056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4C1A92EB-97F1-47F6-95BE-5E74054A45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004" t="22478" r="27329" b="63504"/>
              <a:stretch/>
            </p:blipFill>
            <p:spPr>
              <a:xfrm>
                <a:off x="5563208" y="2281451"/>
                <a:ext cx="826215" cy="167405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4C1A92EB-97F1-47F6-95BE-5E74054A45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004" t="22478" r="27329" b="63504"/>
              <a:stretch/>
            </p:blipFill>
            <p:spPr>
              <a:xfrm>
                <a:off x="7146358" y="2295099"/>
                <a:ext cx="826215" cy="16740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319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1A92EB-97F1-47F6-95BE-5E74054A4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4" t="18664" r="11469" b="40978"/>
          <a:stretch/>
        </p:blipFill>
        <p:spPr>
          <a:xfrm>
            <a:off x="3250661" y="-258465"/>
            <a:ext cx="5931789" cy="4819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8481" y="4801907"/>
            <a:ext cx="3179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70C0"/>
                </a:solidFill>
              </a:rPr>
              <a:t>5 – 3 = </a:t>
            </a:r>
            <a:r>
              <a:rPr lang="vi-VN" sz="5400" b="1" dirty="0" smtClean="0">
                <a:solidFill>
                  <a:srgbClr val="FF0000"/>
                </a:solidFill>
              </a:rPr>
              <a:t>2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73491" y="1119955"/>
            <a:ext cx="5931789" cy="4819580"/>
            <a:chOff x="3373491" y="164615"/>
            <a:chExt cx="5931789" cy="48195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C1A92EB-97F1-47F6-95BE-5E74054A4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04" t="18664" r="11469" b="40978"/>
            <a:stretch/>
          </p:blipFill>
          <p:spPr>
            <a:xfrm>
              <a:off x="3373491" y="164615"/>
              <a:ext cx="5931789" cy="481958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926838" y="697087"/>
              <a:ext cx="2731414" cy="1324635"/>
              <a:chOff x="4926838" y="697087"/>
              <a:chExt cx="2731414" cy="132463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4C1A92EB-97F1-47F6-95BE-5E74054A45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551" t="40266" r="23877" b="48661"/>
              <a:stretch/>
            </p:blipFill>
            <p:spPr>
              <a:xfrm>
                <a:off x="4926838" y="697087"/>
                <a:ext cx="804798" cy="1322363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C1A92EB-97F1-47F6-95BE-5E74054A45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551" t="40266" r="23877" b="48661"/>
              <a:stretch/>
            </p:blipFill>
            <p:spPr>
              <a:xfrm>
                <a:off x="6853454" y="699359"/>
                <a:ext cx="804798" cy="132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015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1A92EB-97F1-47F6-95BE-5E74054A4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4" t="18664" r="11469" b="40978"/>
          <a:stretch/>
        </p:blipFill>
        <p:spPr>
          <a:xfrm>
            <a:off x="3250661" y="464867"/>
            <a:ext cx="5931789" cy="4819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9425" y="5484295"/>
            <a:ext cx="3179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70C0"/>
                </a:solidFill>
              </a:rPr>
              <a:t>5 – 2 = </a:t>
            </a:r>
            <a:r>
              <a:rPr lang="vi-VN" sz="5400" b="1" dirty="0" smtClean="0">
                <a:solidFill>
                  <a:srgbClr val="FF0000"/>
                </a:solidFill>
              </a:rPr>
              <a:t>3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35773" y="818867"/>
            <a:ext cx="3249228" cy="951405"/>
            <a:chOff x="4681182" y="5827595"/>
            <a:chExt cx="3249228" cy="951405"/>
          </a:xfrm>
        </p:grpSpPr>
        <p:sp>
          <p:nvSpPr>
            <p:cNvPr id="5" name="TextBox 4"/>
            <p:cNvSpPr txBox="1"/>
            <p:nvPr/>
          </p:nvSpPr>
          <p:spPr>
            <a:xfrm>
              <a:off x="4681182" y="5855670"/>
              <a:ext cx="26798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solidFill>
                    <a:srgbClr val="0070C0"/>
                  </a:solidFill>
                </a:rPr>
                <a:t>6 – 4 =</a:t>
              </a:r>
              <a:endParaRPr lang="en-US" sz="540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079733" y="5827595"/>
              <a:ext cx="85067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5400" b="1" dirty="0">
                  <a:solidFill>
                    <a:srgbClr val="FF0000"/>
                  </a:solidFill>
                </a:rPr>
                <a:t>2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05074" y="1826693"/>
            <a:ext cx="3179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70C0"/>
                </a:solidFill>
              </a:rPr>
              <a:t>5 – 3 = </a:t>
            </a:r>
            <a:r>
              <a:rPr lang="vi-VN" sz="5400" b="1" dirty="0" smtClean="0">
                <a:solidFill>
                  <a:srgbClr val="FF0000"/>
                </a:solidFill>
              </a:rPr>
              <a:t>2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018" y="2845559"/>
            <a:ext cx="3179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70C0"/>
                </a:solidFill>
              </a:rPr>
              <a:t>5 – 2 = </a:t>
            </a:r>
            <a:r>
              <a:rPr lang="vi-VN" sz="5400" b="1" dirty="0" smtClean="0">
                <a:solidFill>
                  <a:srgbClr val="FF0000"/>
                </a:solidFill>
              </a:rPr>
              <a:t>3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3009" y="641445"/>
            <a:ext cx="5390866" cy="35074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qwa1bmr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98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#9Slide04 SFU Belle</vt:lpstr>
      <vt:lpstr>Arial</vt:lpstr>
      <vt:lpstr>Calibri</vt:lpstr>
      <vt:lpstr>Calibri Light</vt:lpstr>
      <vt:lpstr>Gill Sans MT</vt:lpstr>
      <vt:lpstr>Symbol</vt:lpstr>
      <vt:lpstr>Tahoma</vt:lpstr>
      <vt:lpstr>Times New Roman</vt:lpstr>
      <vt:lpstr>字魂59号-创粗黑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HAI</dc:creator>
  <cp:lastModifiedBy>ASUS</cp:lastModifiedBy>
  <cp:revision>30</cp:revision>
  <dcterms:created xsi:type="dcterms:W3CDTF">2021-11-17T15:02:02Z</dcterms:created>
  <dcterms:modified xsi:type="dcterms:W3CDTF">2024-11-30T13:50:31Z</dcterms:modified>
</cp:coreProperties>
</file>